
<file path=[Content_Types].xml><?xml version="1.0" encoding="utf-8"?>
<Types xmlns="http://schemas.openxmlformats.org/package/2006/content-types">
  <Default Extension="bmp" ContentType="image/bmp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sldIdLst>
    <p:sldId id="256" r:id="rId2"/>
    <p:sldId id="263" r:id="rId3"/>
    <p:sldId id="265" r:id="rId4"/>
    <p:sldId id="257" r:id="rId5"/>
    <p:sldId id="258" r:id="rId6"/>
    <p:sldId id="266" r:id="rId7"/>
    <p:sldId id="269" r:id="rId8"/>
    <p:sldId id="270" r:id="rId9"/>
    <p:sldId id="271" r:id="rId10"/>
    <p:sldId id="272" r:id="rId11"/>
    <p:sldId id="26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>
        <p:scale>
          <a:sx n="80" d="100"/>
          <a:sy n="80" d="100"/>
        </p:scale>
        <p:origin x="249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_rels/data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10" Type="http://schemas.openxmlformats.org/officeDocument/2006/relationships/image" Target="../media/image37.svg"/><Relationship Id="rId4" Type="http://schemas.openxmlformats.org/officeDocument/2006/relationships/image" Target="../media/image31.svg"/><Relationship Id="rId9" Type="http://schemas.openxmlformats.org/officeDocument/2006/relationships/image" Target="../media/image3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_rels/drawing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10" Type="http://schemas.openxmlformats.org/officeDocument/2006/relationships/image" Target="../media/image37.svg"/><Relationship Id="rId4" Type="http://schemas.openxmlformats.org/officeDocument/2006/relationships/image" Target="../media/image31.svg"/><Relationship Id="rId9" Type="http://schemas.openxmlformats.org/officeDocument/2006/relationships/image" Target="../media/image3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DF04BB-FA8F-4236-A485-A0414E55648F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E08A559-7C97-4F54-BA37-B1E21C47EB8A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dirty="0"/>
            <a:t>Settled well</a:t>
          </a:r>
          <a:endParaRPr lang="en-US" dirty="0"/>
        </a:p>
      </dgm:t>
    </dgm:pt>
    <dgm:pt modelId="{7CD015C3-45DE-4610-A48D-4993F5E2C7F8}" type="parTrans" cxnId="{0F87DAE9-48F0-4966-B8FB-C98D8EA07FC5}">
      <dgm:prSet/>
      <dgm:spPr/>
      <dgm:t>
        <a:bodyPr/>
        <a:lstStyle/>
        <a:p>
          <a:endParaRPr lang="en-US"/>
        </a:p>
      </dgm:t>
    </dgm:pt>
    <dgm:pt modelId="{DF3296C4-56A1-4DB1-BA35-84E662BB0762}" type="sibTrans" cxnId="{0F87DAE9-48F0-4966-B8FB-C98D8EA07FC5}">
      <dgm:prSet/>
      <dgm:spPr/>
      <dgm:t>
        <a:bodyPr/>
        <a:lstStyle/>
        <a:p>
          <a:endParaRPr lang="en-US"/>
        </a:p>
      </dgm:t>
    </dgm:pt>
    <dgm:pt modelId="{5A75426D-89D0-4157-81A9-90924F0DD25C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/>
            <a:t>Class charter</a:t>
          </a:r>
          <a:endParaRPr lang="en-US"/>
        </a:p>
      </dgm:t>
    </dgm:pt>
    <dgm:pt modelId="{B993B4DF-1731-4964-AF1F-4BA37E312EDD}" type="parTrans" cxnId="{19DF3A50-B6A9-4CA6-AFF1-C5A8D00028BE}">
      <dgm:prSet/>
      <dgm:spPr/>
      <dgm:t>
        <a:bodyPr/>
        <a:lstStyle/>
        <a:p>
          <a:endParaRPr lang="en-US"/>
        </a:p>
      </dgm:t>
    </dgm:pt>
    <dgm:pt modelId="{38BB97B0-3BB8-45FD-AEA2-24F7E6618F81}" type="sibTrans" cxnId="{19DF3A50-B6A9-4CA6-AFF1-C5A8D00028BE}">
      <dgm:prSet/>
      <dgm:spPr/>
      <dgm:t>
        <a:bodyPr/>
        <a:lstStyle/>
        <a:p>
          <a:endParaRPr lang="en-US"/>
        </a:p>
      </dgm:t>
    </dgm:pt>
    <dgm:pt modelId="{A03DAEAC-F7CB-4227-8868-478AA858409B}" type="pres">
      <dgm:prSet presAssocID="{03DF04BB-FA8F-4236-A485-A0414E55648F}" presName="root" presStyleCnt="0">
        <dgm:presLayoutVars>
          <dgm:dir/>
          <dgm:resizeHandles val="exact"/>
        </dgm:presLayoutVars>
      </dgm:prSet>
      <dgm:spPr/>
    </dgm:pt>
    <dgm:pt modelId="{609590BA-5D92-4EC1-AED9-A58A206D8F1A}" type="pres">
      <dgm:prSet presAssocID="{DE08A559-7C97-4F54-BA37-B1E21C47EB8A}" presName="compNode" presStyleCnt="0"/>
      <dgm:spPr/>
    </dgm:pt>
    <dgm:pt modelId="{911A4397-64EF-4550-AEE8-6A4B6FB89EFB}" type="pres">
      <dgm:prSet presAssocID="{DE08A559-7C97-4F54-BA37-B1E21C47EB8A}" presName="iconBgRect" presStyleLbl="bgShp" presStyleIdx="0" presStyleCnt="2"/>
      <dgm:spPr/>
    </dgm:pt>
    <dgm:pt modelId="{01F54D07-617F-4C61-9A12-2F6705494985}" type="pres">
      <dgm:prSet presAssocID="{DE08A559-7C97-4F54-BA37-B1E21C47EB8A}" presName="iconRect" presStyleLbl="node1" presStyleIdx="0" presStyleCnt="2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  <dgm:pt modelId="{ADE51AD5-7A40-4307-9A35-370A7E17B855}" type="pres">
      <dgm:prSet presAssocID="{DE08A559-7C97-4F54-BA37-B1E21C47EB8A}" presName="spaceRect" presStyleCnt="0"/>
      <dgm:spPr/>
    </dgm:pt>
    <dgm:pt modelId="{A3C9B413-E256-4396-B4FD-E1807C47FFDF}" type="pres">
      <dgm:prSet presAssocID="{DE08A559-7C97-4F54-BA37-B1E21C47EB8A}" presName="textRect" presStyleLbl="revTx" presStyleIdx="0" presStyleCnt="2">
        <dgm:presLayoutVars>
          <dgm:chMax val="1"/>
          <dgm:chPref val="1"/>
        </dgm:presLayoutVars>
      </dgm:prSet>
      <dgm:spPr/>
    </dgm:pt>
    <dgm:pt modelId="{CC21FE60-2A25-451A-9B7D-1142CC715AB2}" type="pres">
      <dgm:prSet presAssocID="{DF3296C4-56A1-4DB1-BA35-84E662BB0762}" presName="sibTrans" presStyleCnt="0"/>
      <dgm:spPr/>
    </dgm:pt>
    <dgm:pt modelId="{09FE146D-3F25-4AA5-A575-C3BDBE35C99A}" type="pres">
      <dgm:prSet presAssocID="{5A75426D-89D0-4157-81A9-90924F0DD25C}" presName="compNode" presStyleCnt="0"/>
      <dgm:spPr/>
    </dgm:pt>
    <dgm:pt modelId="{72F8E1F6-9794-4094-88EC-83AF2EC092F6}" type="pres">
      <dgm:prSet presAssocID="{5A75426D-89D0-4157-81A9-90924F0DD25C}" presName="iconBgRect" presStyleLbl="bgShp" presStyleIdx="1" presStyleCnt="2"/>
      <dgm:spPr/>
    </dgm:pt>
    <dgm:pt modelId="{BF6D2487-D71A-40E7-8AE3-62C4FFB02CBA}" type="pres">
      <dgm:prSet presAssocID="{5A75426D-89D0-4157-81A9-90924F0DD25C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52F5FA9A-6D64-48DE-85A7-E6BE9FF16601}" type="pres">
      <dgm:prSet presAssocID="{5A75426D-89D0-4157-81A9-90924F0DD25C}" presName="spaceRect" presStyleCnt="0"/>
      <dgm:spPr/>
    </dgm:pt>
    <dgm:pt modelId="{B39D68E3-D9E2-44F9-8A3F-F59B27228F9E}" type="pres">
      <dgm:prSet presAssocID="{5A75426D-89D0-4157-81A9-90924F0DD25C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A6AA6838-B429-45D4-BD32-2016A451D9A1}" type="presOf" srcId="{DE08A559-7C97-4F54-BA37-B1E21C47EB8A}" destId="{A3C9B413-E256-4396-B4FD-E1807C47FFDF}" srcOrd="0" destOrd="0" presId="urn:microsoft.com/office/officeart/2018/5/layout/IconCircleLabelList"/>
    <dgm:cxn modelId="{5A901150-2286-4AA2-AA1D-BBDAE589CEB7}" type="presOf" srcId="{03DF04BB-FA8F-4236-A485-A0414E55648F}" destId="{A03DAEAC-F7CB-4227-8868-478AA858409B}" srcOrd="0" destOrd="0" presId="urn:microsoft.com/office/officeart/2018/5/layout/IconCircleLabelList"/>
    <dgm:cxn modelId="{19DF3A50-B6A9-4CA6-AFF1-C5A8D00028BE}" srcId="{03DF04BB-FA8F-4236-A485-A0414E55648F}" destId="{5A75426D-89D0-4157-81A9-90924F0DD25C}" srcOrd="1" destOrd="0" parTransId="{B993B4DF-1731-4964-AF1F-4BA37E312EDD}" sibTransId="{38BB97B0-3BB8-45FD-AEA2-24F7E6618F81}"/>
    <dgm:cxn modelId="{EEAEBBB9-6600-4A60-8558-F9A4078068A7}" type="presOf" srcId="{5A75426D-89D0-4157-81A9-90924F0DD25C}" destId="{B39D68E3-D9E2-44F9-8A3F-F59B27228F9E}" srcOrd="0" destOrd="0" presId="urn:microsoft.com/office/officeart/2018/5/layout/IconCircleLabelList"/>
    <dgm:cxn modelId="{0F87DAE9-48F0-4966-B8FB-C98D8EA07FC5}" srcId="{03DF04BB-FA8F-4236-A485-A0414E55648F}" destId="{DE08A559-7C97-4F54-BA37-B1E21C47EB8A}" srcOrd="0" destOrd="0" parTransId="{7CD015C3-45DE-4610-A48D-4993F5E2C7F8}" sibTransId="{DF3296C4-56A1-4DB1-BA35-84E662BB0762}"/>
    <dgm:cxn modelId="{AF6A2967-DBF3-4C6C-9475-68A63305B185}" type="presParOf" srcId="{A03DAEAC-F7CB-4227-8868-478AA858409B}" destId="{609590BA-5D92-4EC1-AED9-A58A206D8F1A}" srcOrd="0" destOrd="0" presId="urn:microsoft.com/office/officeart/2018/5/layout/IconCircleLabelList"/>
    <dgm:cxn modelId="{18FB6BB9-F5E5-4F59-BDD5-FE0348E3DE49}" type="presParOf" srcId="{609590BA-5D92-4EC1-AED9-A58A206D8F1A}" destId="{911A4397-64EF-4550-AEE8-6A4B6FB89EFB}" srcOrd="0" destOrd="0" presId="urn:microsoft.com/office/officeart/2018/5/layout/IconCircleLabelList"/>
    <dgm:cxn modelId="{80DFA093-A1B7-4BD4-A3B0-F645E70CF98F}" type="presParOf" srcId="{609590BA-5D92-4EC1-AED9-A58A206D8F1A}" destId="{01F54D07-617F-4C61-9A12-2F6705494985}" srcOrd="1" destOrd="0" presId="urn:microsoft.com/office/officeart/2018/5/layout/IconCircleLabelList"/>
    <dgm:cxn modelId="{992D974C-B495-4B43-BFAD-0D56487024EA}" type="presParOf" srcId="{609590BA-5D92-4EC1-AED9-A58A206D8F1A}" destId="{ADE51AD5-7A40-4307-9A35-370A7E17B855}" srcOrd="2" destOrd="0" presId="urn:microsoft.com/office/officeart/2018/5/layout/IconCircleLabelList"/>
    <dgm:cxn modelId="{4C9ED2D8-6F8B-4767-8076-DA3CF35ADAB0}" type="presParOf" srcId="{609590BA-5D92-4EC1-AED9-A58A206D8F1A}" destId="{A3C9B413-E256-4396-B4FD-E1807C47FFDF}" srcOrd="3" destOrd="0" presId="urn:microsoft.com/office/officeart/2018/5/layout/IconCircleLabelList"/>
    <dgm:cxn modelId="{4B330FF6-5F5A-492F-B4CA-F3661D3DB6A1}" type="presParOf" srcId="{A03DAEAC-F7CB-4227-8868-478AA858409B}" destId="{CC21FE60-2A25-451A-9B7D-1142CC715AB2}" srcOrd="1" destOrd="0" presId="urn:microsoft.com/office/officeart/2018/5/layout/IconCircleLabelList"/>
    <dgm:cxn modelId="{06B0DF7D-B146-4B02-B6B7-A1E002E2A3C2}" type="presParOf" srcId="{A03DAEAC-F7CB-4227-8868-478AA858409B}" destId="{09FE146D-3F25-4AA5-A575-C3BDBE35C99A}" srcOrd="2" destOrd="0" presId="urn:microsoft.com/office/officeart/2018/5/layout/IconCircleLabelList"/>
    <dgm:cxn modelId="{6228CCD4-6A79-4409-BA11-A17A9DE8BCAB}" type="presParOf" srcId="{09FE146D-3F25-4AA5-A575-C3BDBE35C99A}" destId="{72F8E1F6-9794-4094-88EC-83AF2EC092F6}" srcOrd="0" destOrd="0" presId="urn:microsoft.com/office/officeart/2018/5/layout/IconCircleLabelList"/>
    <dgm:cxn modelId="{0DCBB3C9-01FB-4A31-84A7-238C2F639A2E}" type="presParOf" srcId="{09FE146D-3F25-4AA5-A575-C3BDBE35C99A}" destId="{BF6D2487-D71A-40E7-8AE3-62C4FFB02CBA}" srcOrd="1" destOrd="0" presId="urn:microsoft.com/office/officeart/2018/5/layout/IconCircleLabelList"/>
    <dgm:cxn modelId="{FA892F55-F41A-494E-AF37-8811753C90B9}" type="presParOf" srcId="{09FE146D-3F25-4AA5-A575-C3BDBE35C99A}" destId="{52F5FA9A-6D64-48DE-85A7-E6BE9FF16601}" srcOrd="2" destOrd="0" presId="urn:microsoft.com/office/officeart/2018/5/layout/IconCircleLabelList"/>
    <dgm:cxn modelId="{7B457715-95A5-4A4A-A882-467DB8DEC6CC}" type="presParOf" srcId="{09FE146D-3F25-4AA5-A575-C3BDBE35C99A}" destId="{B39D68E3-D9E2-44F9-8A3F-F59B27228F9E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DF04BB-FA8F-4236-A485-A0414E55648F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74869E-E273-4C39-8440-BEB3E2DABFE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dirty="0"/>
            <a:t>Stickers</a:t>
          </a:r>
          <a:endParaRPr lang="en-US" dirty="0"/>
        </a:p>
      </dgm:t>
    </dgm:pt>
    <dgm:pt modelId="{1EAAFC1F-5EC0-4B23-B87D-BEE52D6D598E}" type="sibTrans" cxnId="{980277D5-2E50-4178-B269-9EE550A55FF1}">
      <dgm:prSet/>
      <dgm:spPr/>
      <dgm:t>
        <a:bodyPr/>
        <a:lstStyle/>
        <a:p>
          <a:endParaRPr lang="en-US"/>
        </a:p>
      </dgm:t>
    </dgm:pt>
    <dgm:pt modelId="{D31B1525-A55C-4319-8829-F6739AF0B161}" type="parTrans" cxnId="{980277D5-2E50-4178-B269-9EE550A55FF1}">
      <dgm:prSet/>
      <dgm:spPr/>
      <dgm:t>
        <a:bodyPr/>
        <a:lstStyle/>
        <a:p>
          <a:endParaRPr lang="en-US"/>
        </a:p>
      </dgm:t>
    </dgm:pt>
    <dgm:pt modelId="{6B12A64F-6856-4B26-909C-30F770B156C6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dirty="0"/>
            <a:t>House points</a:t>
          </a:r>
          <a:endParaRPr lang="en-US" dirty="0"/>
        </a:p>
      </dgm:t>
    </dgm:pt>
    <dgm:pt modelId="{0C67743D-4C2D-4470-A03A-F097B436F6A8}" type="sibTrans" cxnId="{A2161ADF-B731-4E3A-A5F8-4BDDCA411F49}">
      <dgm:prSet/>
      <dgm:spPr/>
      <dgm:t>
        <a:bodyPr/>
        <a:lstStyle/>
        <a:p>
          <a:endParaRPr lang="en-US"/>
        </a:p>
      </dgm:t>
    </dgm:pt>
    <dgm:pt modelId="{5386354C-162F-426E-BD31-9146C4F61B24}" type="parTrans" cxnId="{A2161ADF-B731-4E3A-A5F8-4BDDCA411F49}">
      <dgm:prSet/>
      <dgm:spPr/>
      <dgm:t>
        <a:bodyPr/>
        <a:lstStyle/>
        <a:p>
          <a:endParaRPr lang="en-US"/>
        </a:p>
      </dgm:t>
    </dgm:pt>
    <dgm:pt modelId="{548398E8-7FFD-40F7-92C6-9E244AAEF6C4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dirty="0"/>
            <a:t>Certificates</a:t>
          </a:r>
          <a:endParaRPr lang="en-US" dirty="0"/>
        </a:p>
      </dgm:t>
    </dgm:pt>
    <dgm:pt modelId="{530A9A0E-0A25-4B4D-A125-CB51BB95B607}" type="sibTrans" cxnId="{C8A0A3A8-CB9B-455E-A5EF-5E48791F3831}">
      <dgm:prSet/>
      <dgm:spPr/>
      <dgm:t>
        <a:bodyPr/>
        <a:lstStyle/>
        <a:p>
          <a:endParaRPr lang="en-US"/>
        </a:p>
      </dgm:t>
    </dgm:pt>
    <dgm:pt modelId="{CDA00A23-4B21-4B65-B982-1F58F1F2D3E5}" type="parTrans" cxnId="{C8A0A3A8-CB9B-455E-A5EF-5E48791F3831}">
      <dgm:prSet/>
      <dgm:spPr/>
      <dgm:t>
        <a:bodyPr/>
        <a:lstStyle/>
        <a:p>
          <a:endParaRPr lang="en-US"/>
        </a:p>
      </dgm:t>
    </dgm:pt>
    <dgm:pt modelId="{70BA5853-D1A0-4563-9A48-FB5A0A7E57B9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dirty="0"/>
            <a:t>Traffic lights</a:t>
          </a:r>
          <a:endParaRPr lang="en-US" dirty="0"/>
        </a:p>
      </dgm:t>
    </dgm:pt>
    <dgm:pt modelId="{5343C128-2F15-407C-84D3-CD486E99A320}" type="sibTrans" cxnId="{4C986931-4D3A-45D8-A9C6-B7A2E5BA703A}">
      <dgm:prSet/>
      <dgm:spPr/>
      <dgm:t>
        <a:bodyPr/>
        <a:lstStyle/>
        <a:p>
          <a:endParaRPr lang="en-US"/>
        </a:p>
      </dgm:t>
    </dgm:pt>
    <dgm:pt modelId="{90D47B82-0476-4CB5-A355-8FFAB1834235}" type="parTrans" cxnId="{4C986931-4D3A-45D8-A9C6-B7A2E5BA703A}">
      <dgm:prSet/>
      <dgm:spPr/>
      <dgm:t>
        <a:bodyPr/>
        <a:lstStyle/>
        <a:p>
          <a:endParaRPr lang="en-US"/>
        </a:p>
      </dgm:t>
    </dgm:pt>
    <dgm:pt modelId="{A03DAEAC-F7CB-4227-8868-478AA858409B}" type="pres">
      <dgm:prSet presAssocID="{03DF04BB-FA8F-4236-A485-A0414E55648F}" presName="root" presStyleCnt="0">
        <dgm:presLayoutVars>
          <dgm:dir/>
          <dgm:resizeHandles val="exact"/>
        </dgm:presLayoutVars>
      </dgm:prSet>
      <dgm:spPr/>
    </dgm:pt>
    <dgm:pt modelId="{B2806623-1145-4BAD-9740-6C6B0363C045}" type="pres">
      <dgm:prSet presAssocID="{B074869E-E273-4C39-8440-BEB3E2DABFEE}" presName="compNode" presStyleCnt="0"/>
      <dgm:spPr/>
    </dgm:pt>
    <dgm:pt modelId="{D2798755-C817-46C3-B8C0-2196943805CE}" type="pres">
      <dgm:prSet presAssocID="{B074869E-E273-4C39-8440-BEB3E2DABFEE}" presName="iconBgRect" presStyleLbl="bgShp" presStyleIdx="0" presStyleCnt="4"/>
      <dgm:spPr/>
    </dgm:pt>
    <dgm:pt modelId="{2A82B1C9-E97F-4362-B65B-F3743D14EB92}" type="pres">
      <dgm:prSet presAssocID="{B074869E-E273-4C39-8440-BEB3E2DABFEE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anabata Tree"/>
        </a:ext>
      </dgm:extLst>
    </dgm:pt>
    <dgm:pt modelId="{C69F07DF-BCCE-4923-9686-5D0CC8CE34A7}" type="pres">
      <dgm:prSet presAssocID="{B074869E-E273-4C39-8440-BEB3E2DABFEE}" presName="spaceRect" presStyleCnt="0"/>
      <dgm:spPr/>
    </dgm:pt>
    <dgm:pt modelId="{3160D343-9BC1-42D2-9AFE-D6F1351CD285}" type="pres">
      <dgm:prSet presAssocID="{B074869E-E273-4C39-8440-BEB3E2DABFEE}" presName="textRect" presStyleLbl="revTx" presStyleIdx="0" presStyleCnt="4">
        <dgm:presLayoutVars>
          <dgm:chMax val="1"/>
          <dgm:chPref val="1"/>
        </dgm:presLayoutVars>
      </dgm:prSet>
      <dgm:spPr/>
    </dgm:pt>
    <dgm:pt modelId="{5A085D1A-37C9-4A54-A1A6-DCCDF8F50E7E}" type="pres">
      <dgm:prSet presAssocID="{1EAAFC1F-5EC0-4B23-B87D-BEE52D6D598E}" presName="sibTrans" presStyleCnt="0"/>
      <dgm:spPr/>
    </dgm:pt>
    <dgm:pt modelId="{9680A366-2DAB-4C5C-92FF-DAFDA03DBA08}" type="pres">
      <dgm:prSet presAssocID="{6B12A64F-6856-4B26-909C-30F770B156C6}" presName="compNode" presStyleCnt="0"/>
      <dgm:spPr/>
    </dgm:pt>
    <dgm:pt modelId="{20C52D27-6AC7-4CC7-94A4-D836F8108A6A}" type="pres">
      <dgm:prSet presAssocID="{6B12A64F-6856-4B26-909C-30F770B156C6}" presName="iconBgRect" presStyleLbl="bgShp" presStyleIdx="1" presStyleCnt="4"/>
      <dgm:spPr/>
    </dgm:pt>
    <dgm:pt modelId="{36ED9EB8-AE42-491A-A9A3-FAFB0CD3BFB0}" type="pres">
      <dgm:prSet presAssocID="{6B12A64F-6856-4B26-909C-30F770B156C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ouse"/>
        </a:ext>
      </dgm:extLst>
    </dgm:pt>
    <dgm:pt modelId="{051D906A-BBD2-491D-B150-4CD52354D4E3}" type="pres">
      <dgm:prSet presAssocID="{6B12A64F-6856-4B26-909C-30F770B156C6}" presName="spaceRect" presStyleCnt="0"/>
      <dgm:spPr/>
    </dgm:pt>
    <dgm:pt modelId="{B4FAD18B-761A-4851-96FB-D90D284C2D22}" type="pres">
      <dgm:prSet presAssocID="{6B12A64F-6856-4B26-909C-30F770B156C6}" presName="textRect" presStyleLbl="revTx" presStyleIdx="1" presStyleCnt="4">
        <dgm:presLayoutVars>
          <dgm:chMax val="1"/>
          <dgm:chPref val="1"/>
        </dgm:presLayoutVars>
      </dgm:prSet>
      <dgm:spPr/>
    </dgm:pt>
    <dgm:pt modelId="{37B56480-3245-46A1-BEDB-D5599BC2CAB5}" type="pres">
      <dgm:prSet presAssocID="{0C67743D-4C2D-4470-A03A-F097B436F6A8}" presName="sibTrans" presStyleCnt="0"/>
      <dgm:spPr/>
    </dgm:pt>
    <dgm:pt modelId="{47ED7E5D-D0BA-4F99-B536-60623FEEE4FB}" type="pres">
      <dgm:prSet presAssocID="{70BA5853-D1A0-4563-9A48-FB5A0A7E57B9}" presName="compNode" presStyleCnt="0"/>
      <dgm:spPr/>
    </dgm:pt>
    <dgm:pt modelId="{1CD25F2B-BEE7-40F8-A6DF-CD9F5FA95F7E}" type="pres">
      <dgm:prSet presAssocID="{70BA5853-D1A0-4563-9A48-FB5A0A7E57B9}" presName="iconBgRect" presStyleLbl="bgShp" presStyleIdx="2" presStyleCnt="4"/>
      <dgm:spPr/>
    </dgm:pt>
    <dgm:pt modelId="{A773C09F-AC87-47C6-A9E3-B184BFD24D70}" type="pres">
      <dgm:prSet presAssocID="{70BA5853-D1A0-4563-9A48-FB5A0A7E57B9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raffic Light"/>
        </a:ext>
      </dgm:extLst>
    </dgm:pt>
    <dgm:pt modelId="{ADEFA5FA-6675-4A50-90CA-4D48DE32E9E1}" type="pres">
      <dgm:prSet presAssocID="{70BA5853-D1A0-4563-9A48-FB5A0A7E57B9}" presName="spaceRect" presStyleCnt="0"/>
      <dgm:spPr/>
    </dgm:pt>
    <dgm:pt modelId="{DB8591E9-2CF7-4F1E-86A7-A4B2610F9776}" type="pres">
      <dgm:prSet presAssocID="{70BA5853-D1A0-4563-9A48-FB5A0A7E57B9}" presName="textRect" presStyleLbl="revTx" presStyleIdx="2" presStyleCnt="4">
        <dgm:presLayoutVars>
          <dgm:chMax val="1"/>
          <dgm:chPref val="1"/>
        </dgm:presLayoutVars>
      </dgm:prSet>
      <dgm:spPr/>
    </dgm:pt>
    <dgm:pt modelId="{7618F4A0-DECD-449F-B52F-DC5F80F70AD2}" type="pres">
      <dgm:prSet presAssocID="{5343C128-2F15-407C-84D3-CD486E99A320}" presName="sibTrans" presStyleCnt="0"/>
      <dgm:spPr/>
    </dgm:pt>
    <dgm:pt modelId="{1D4E293A-C236-44E6-893F-68577D49A157}" type="pres">
      <dgm:prSet presAssocID="{548398E8-7FFD-40F7-92C6-9E244AAEF6C4}" presName="compNode" presStyleCnt="0"/>
      <dgm:spPr/>
    </dgm:pt>
    <dgm:pt modelId="{2B877F5A-76C9-40E3-AE06-078267418633}" type="pres">
      <dgm:prSet presAssocID="{548398E8-7FFD-40F7-92C6-9E244AAEF6C4}" presName="iconBgRect" presStyleLbl="bgShp" presStyleIdx="3" presStyleCnt="4"/>
      <dgm:spPr/>
    </dgm:pt>
    <dgm:pt modelId="{069AA3FE-F725-4FFF-8835-7AECA3E6937C}" type="pres">
      <dgm:prSet presAssocID="{548398E8-7FFD-40F7-92C6-9E244AAEF6C4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ploma"/>
        </a:ext>
      </dgm:extLst>
    </dgm:pt>
    <dgm:pt modelId="{5CF1FF2E-DE25-47E9-B0C4-27F209E84C6D}" type="pres">
      <dgm:prSet presAssocID="{548398E8-7FFD-40F7-92C6-9E244AAEF6C4}" presName="spaceRect" presStyleCnt="0"/>
      <dgm:spPr/>
    </dgm:pt>
    <dgm:pt modelId="{B4371AC4-03CB-47D9-BBF5-30D37D3DEE7A}" type="pres">
      <dgm:prSet presAssocID="{548398E8-7FFD-40F7-92C6-9E244AAEF6C4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B3FA930E-E47D-4802-A7BF-3A99C54AD49A}" type="presOf" srcId="{548398E8-7FFD-40F7-92C6-9E244AAEF6C4}" destId="{B4371AC4-03CB-47D9-BBF5-30D37D3DEE7A}" srcOrd="0" destOrd="0" presId="urn:microsoft.com/office/officeart/2018/5/layout/IconCircleLabelList"/>
    <dgm:cxn modelId="{4C986931-4D3A-45D8-A9C6-B7A2E5BA703A}" srcId="{03DF04BB-FA8F-4236-A485-A0414E55648F}" destId="{70BA5853-D1A0-4563-9A48-FB5A0A7E57B9}" srcOrd="2" destOrd="0" parTransId="{90D47B82-0476-4CB5-A355-8FFAB1834235}" sibTransId="{5343C128-2F15-407C-84D3-CD486E99A320}"/>
    <dgm:cxn modelId="{5A901150-2286-4AA2-AA1D-BBDAE589CEB7}" type="presOf" srcId="{03DF04BB-FA8F-4236-A485-A0414E55648F}" destId="{A03DAEAC-F7CB-4227-8868-478AA858409B}" srcOrd="0" destOrd="0" presId="urn:microsoft.com/office/officeart/2018/5/layout/IconCircleLabelList"/>
    <dgm:cxn modelId="{0876099E-06CC-499F-B1BD-3BE878C0D7B2}" type="presOf" srcId="{70BA5853-D1A0-4563-9A48-FB5A0A7E57B9}" destId="{DB8591E9-2CF7-4F1E-86A7-A4B2610F9776}" srcOrd="0" destOrd="0" presId="urn:microsoft.com/office/officeart/2018/5/layout/IconCircleLabelList"/>
    <dgm:cxn modelId="{070072A3-98C0-45C6-9040-CDB3FFDBFD41}" type="presOf" srcId="{6B12A64F-6856-4B26-909C-30F770B156C6}" destId="{B4FAD18B-761A-4851-96FB-D90D284C2D22}" srcOrd="0" destOrd="0" presId="urn:microsoft.com/office/officeart/2018/5/layout/IconCircleLabelList"/>
    <dgm:cxn modelId="{C8A0A3A8-CB9B-455E-A5EF-5E48791F3831}" srcId="{03DF04BB-FA8F-4236-A485-A0414E55648F}" destId="{548398E8-7FFD-40F7-92C6-9E244AAEF6C4}" srcOrd="3" destOrd="0" parTransId="{CDA00A23-4B21-4B65-B982-1F58F1F2D3E5}" sibTransId="{530A9A0E-0A25-4B4D-A125-CB51BB95B607}"/>
    <dgm:cxn modelId="{980277D5-2E50-4178-B269-9EE550A55FF1}" srcId="{03DF04BB-FA8F-4236-A485-A0414E55648F}" destId="{B074869E-E273-4C39-8440-BEB3E2DABFEE}" srcOrd="0" destOrd="0" parTransId="{D31B1525-A55C-4319-8829-F6739AF0B161}" sibTransId="{1EAAFC1F-5EC0-4B23-B87D-BEE52D6D598E}"/>
    <dgm:cxn modelId="{A2161ADF-B731-4E3A-A5F8-4BDDCA411F49}" srcId="{03DF04BB-FA8F-4236-A485-A0414E55648F}" destId="{6B12A64F-6856-4B26-909C-30F770B156C6}" srcOrd="1" destOrd="0" parTransId="{5386354C-162F-426E-BD31-9146C4F61B24}" sibTransId="{0C67743D-4C2D-4470-A03A-F097B436F6A8}"/>
    <dgm:cxn modelId="{7C1BB6E6-ECBB-41E2-9E1A-CF46DCB3FFA2}" type="presOf" srcId="{B074869E-E273-4C39-8440-BEB3E2DABFEE}" destId="{3160D343-9BC1-42D2-9AFE-D6F1351CD285}" srcOrd="0" destOrd="0" presId="urn:microsoft.com/office/officeart/2018/5/layout/IconCircleLabelList"/>
    <dgm:cxn modelId="{467B9AC0-859C-4DF8-87AE-9EB40B8173AD}" type="presParOf" srcId="{A03DAEAC-F7CB-4227-8868-478AA858409B}" destId="{B2806623-1145-4BAD-9740-6C6B0363C045}" srcOrd="0" destOrd="0" presId="urn:microsoft.com/office/officeart/2018/5/layout/IconCircleLabelList"/>
    <dgm:cxn modelId="{31C2C18F-9FE2-4CF6-8976-7A62EC96132C}" type="presParOf" srcId="{B2806623-1145-4BAD-9740-6C6B0363C045}" destId="{D2798755-C817-46C3-B8C0-2196943805CE}" srcOrd="0" destOrd="0" presId="urn:microsoft.com/office/officeart/2018/5/layout/IconCircleLabelList"/>
    <dgm:cxn modelId="{D88517B4-4B1B-4765-AC29-22E6F79AA264}" type="presParOf" srcId="{B2806623-1145-4BAD-9740-6C6B0363C045}" destId="{2A82B1C9-E97F-4362-B65B-F3743D14EB92}" srcOrd="1" destOrd="0" presId="urn:microsoft.com/office/officeart/2018/5/layout/IconCircleLabelList"/>
    <dgm:cxn modelId="{EC5D32DB-88F2-46C1-B99C-98C92FF71334}" type="presParOf" srcId="{B2806623-1145-4BAD-9740-6C6B0363C045}" destId="{C69F07DF-BCCE-4923-9686-5D0CC8CE34A7}" srcOrd="2" destOrd="0" presId="urn:microsoft.com/office/officeart/2018/5/layout/IconCircleLabelList"/>
    <dgm:cxn modelId="{E4102618-4EFE-4A57-BE70-BBADE67D6B13}" type="presParOf" srcId="{B2806623-1145-4BAD-9740-6C6B0363C045}" destId="{3160D343-9BC1-42D2-9AFE-D6F1351CD285}" srcOrd="3" destOrd="0" presId="urn:microsoft.com/office/officeart/2018/5/layout/IconCircleLabelList"/>
    <dgm:cxn modelId="{5013D5E8-97A6-4D2A-AFEA-53B655C12F35}" type="presParOf" srcId="{A03DAEAC-F7CB-4227-8868-478AA858409B}" destId="{5A085D1A-37C9-4A54-A1A6-DCCDF8F50E7E}" srcOrd="1" destOrd="0" presId="urn:microsoft.com/office/officeart/2018/5/layout/IconCircleLabelList"/>
    <dgm:cxn modelId="{579BDA74-A915-4D79-9C47-42F8643AC2D9}" type="presParOf" srcId="{A03DAEAC-F7CB-4227-8868-478AA858409B}" destId="{9680A366-2DAB-4C5C-92FF-DAFDA03DBA08}" srcOrd="2" destOrd="0" presId="urn:microsoft.com/office/officeart/2018/5/layout/IconCircleLabelList"/>
    <dgm:cxn modelId="{F830FF33-92C9-443A-8E3D-608FA3212380}" type="presParOf" srcId="{9680A366-2DAB-4C5C-92FF-DAFDA03DBA08}" destId="{20C52D27-6AC7-4CC7-94A4-D836F8108A6A}" srcOrd="0" destOrd="0" presId="urn:microsoft.com/office/officeart/2018/5/layout/IconCircleLabelList"/>
    <dgm:cxn modelId="{7C29FFBB-58F9-4E00-9775-9D34259D32FD}" type="presParOf" srcId="{9680A366-2DAB-4C5C-92FF-DAFDA03DBA08}" destId="{36ED9EB8-AE42-491A-A9A3-FAFB0CD3BFB0}" srcOrd="1" destOrd="0" presId="urn:microsoft.com/office/officeart/2018/5/layout/IconCircleLabelList"/>
    <dgm:cxn modelId="{467BAC52-5880-486B-AFC9-3D2128651A7C}" type="presParOf" srcId="{9680A366-2DAB-4C5C-92FF-DAFDA03DBA08}" destId="{051D906A-BBD2-491D-B150-4CD52354D4E3}" srcOrd="2" destOrd="0" presId="urn:microsoft.com/office/officeart/2018/5/layout/IconCircleLabelList"/>
    <dgm:cxn modelId="{B4288FF4-738F-4DCE-9B41-4FAE2CF57845}" type="presParOf" srcId="{9680A366-2DAB-4C5C-92FF-DAFDA03DBA08}" destId="{B4FAD18B-761A-4851-96FB-D90D284C2D22}" srcOrd="3" destOrd="0" presId="urn:microsoft.com/office/officeart/2018/5/layout/IconCircleLabelList"/>
    <dgm:cxn modelId="{D68BAB6D-82BC-4758-A526-FCF57398D698}" type="presParOf" srcId="{A03DAEAC-F7CB-4227-8868-478AA858409B}" destId="{37B56480-3245-46A1-BEDB-D5599BC2CAB5}" srcOrd="3" destOrd="0" presId="urn:microsoft.com/office/officeart/2018/5/layout/IconCircleLabelList"/>
    <dgm:cxn modelId="{931664A4-932A-4BA2-9BE9-8B95EE994F84}" type="presParOf" srcId="{A03DAEAC-F7CB-4227-8868-478AA858409B}" destId="{47ED7E5D-D0BA-4F99-B536-60623FEEE4FB}" srcOrd="4" destOrd="0" presId="urn:microsoft.com/office/officeart/2018/5/layout/IconCircleLabelList"/>
    <dgm:cxn modelId="{D6C4D9D0-14A7-4674-9254-174725AA7704}" type="presParOf" srcId="{47ED7E5D-D0BA-4F99-B536-60623FEEE4FB}" destId="{1CD25F2B-BEE7-40F8-A6DF-CD9F5FA95F7E}" srcOrd="0" destOrd="0" presId="urn:microsoft.com/office/officeart/2018/5/layout/IconCircleLabelList"/>
    <dgm:cxn modelId="{A68C8280-29A9-4DA6-86DB-B8FA4E17A890}" type="presParOf" srcId="{47ED7E5D-D0BA-4F99-B536-60623FEEE4FB}" destId="{A773C09F-AC87-47C6-A9E3-B184BFD24D70}" srcOrd="1" destOrd="0" presId="urn:microsoft.com/office/officeart/2018/5/layout/IconCircleLabelList"/>
    <dgm:cxn modelId="{569BCF6F-3800-46F9-A412-5CEF04B6761D}" type="presParOf" srcId="{47ED7E5D-D0BA-4F99-B536-60623FEEE4FB}" destId="{ADEFA5FA-6675-4A50-90CA-4D48DE32E9E1}" srcOrd="2" destOrd="0" presId="urn:microsoft.com/office/officeart/2018/5/layout/IconCircleLabelList"/>
    <dgm:cxn modelId="{561F6EDE-6283-477A-A961-7619BB5B391A}" type="presParOf" srcId="{47ED7E5D-D0BA-4F99-B536-60623FEEE4FB}" destId="{DB8591E9-2CF7-4F1E-86A7-A4B2610F9776}" srcOrd="3" destOrd="0" presId="urn:microsoft.com/office/officeart/2018/5/layout/IconCircleLabelList"/>
    <dgm:cxn modelId="{DDE3FC85-6AC0-458D-A231-13931A8E9985}" type="presParOf" srcId="{A03DAEAC-F7CB-4227-8868-478AA858409B}" destId="{7618F4A0-DECD-449F-B52F-DC5F80F70AD2}" srcOrd="5" destOrd="0" presId="urn:microsoft.com/office/officeart/2018/5/layout/IconCircleLabelList"/>
    <dgm:cxn modelId="{F6C3C423-0F93-4D90-ABB5-E032645BE206}" type="presParOf" srcId="{A03DAEAC-F7CB-4227-8868-478AA858409B}" destId="{1D4E293A-C236-44E6-893F-68577D49A157}" srcOrd="6" destOrd="0" presId="urn:microsoft.com/office/officeart/2018/5/layout/IconCircleLabelList"/>
    <dgm:cxn modelId="{63F75DFC-5D24-4AED-84FD-2C94C144F676}" type="presParOf" srcId="{1D4E293A-C236-44E6-893F-68577D49A157}" destId="{2B877F5A-76C9-40E3-AE06-078267418633}" srcOrd="0" destOrd="0" presId="urn:microsoft.com/office/officeart/2018/5/layout/IconCircleLabelList"/>
    <dgm:cxn modelId="{E85961B1-D74C-4C13-A141-3FC294AFB179}" type="presParOf" srcId="{1D4E293A-C236-44E6-893F-68577D49A157}" destId="{069AA3FE-F725-4FFF-8835-7AECA3E6937C}" srcOrd="1" destOrd="0" presId="urn:microsoft.com/office/officeart/2018/5/layout/IconCircleLabelList"/>
    <dgm:cxn modelId="{E2800988-068F-464D-9B76-61F7A57B8F32}" type="presParOf" srcId="{1D4E293A-C236-44E6-893F-68577D49A157}" destId="{5CF1FF2E-DE25-47E9-B0C4-27F209E84C6D}" srcOrd="2" destOrd="0" presId="urn:microsoft.com/office/officeart/2018/5/layout/IconCircleLabelList"/>
    <dgm:cxn modelId="{3588106F-60E9-40B0-929C-BAC5FBBFFFEE}" type="presParOf" srcId="{1D4E293A-C236-44E6-893F-68577D49A157}" destId="{B4371AC4-03CB-47D9-BBF5-30D37D3DEE7A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C15C73-1F4E-442E-B664-D4AF267AE241}" type="doc">
      <dgm:prSet loTypeId="urn:microsoft.com/office/officeart/2008/layout/LinedList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E40966AE-7CE8-4497-99F1-122C9293ED52}">
      <dgm:prSet/>
      <dgm:spPr/>
      <dgm:t>
        <a:bodyPr/>
        <a:lstStyle/>
        <a:p>
          <a:r>
            <a:rPr lang="en-GB" dirty="0"/>
            <a:t>Autumn 1 – All about Me</a:t>
          </a:r>
          <a:endParaRPr lang="en-US" dirty="0"/>
        </a:p>
      </dgm:t>
    </dgm:pt>
    <dgm:pt modelId="{7579A68A-6BF9-4BF1-A6E4-609FA2EDDC89}" type="parTrans" cxnId="{CD6AC927-FDE1-4AEA-83E3-DB6DD4EFE6DD}">
      <dgm:prSet/>
      <dgm:spPr/>
      <dgm:t>
        <a:bodyPr/>
        <a:lstStyle/>
        <a:p>
          <a:endParaRPr lang="en-US"/>
        </a:p>
      </dgm:t>
    </dgm:pt>
    <dgm:pt modelId="{C7902C2C-FCB7-4DF9-93D3-C467E5BC75D1}" type="sibTrans" cxnId="{CD6AC927-FDE1-4AEA-83E3-DB6DD4EFE6DD}">
      <dgm:prSet/>
      <dgm:spPr/>
      <dgm:t>
        <a:bodyPr/>
        <a:lstStyle/>
        <a:p>
          <a:endParaRPr lang="en-US"/>
        </a:p>
      </dgm:t>
    </dgm:pt>
    <dgm:pt modelId="{AEFEB247-E834-422D-A88D-317F67D66071}">
      <dgm:prSet/>
      <dgm:spPr/>
      <dgm:t>
        <a:bodyPr/>
        <a:lstStyle/>
        <a:p>
          <a:r>
            <a:rPr lang="en-GB"/>
            <a:t>Autumn 2 – Journeys</a:t>
          </a:r>
          <a:endParaRPr lang="en-US"/>
        </a:p>
      </dgm:t>
    </dgm:pt>
    <dgm:pt modelId="{153A0980-96EE-4263-8F94-2A247E08A01F}" type="parTrans" cxnId="{AB89BC78-E6DA-4163-9C94-12BEB79B5CFF}">
      <dgm:prSet/>
      <dgm:spPr/>
      <dgm:t>
        <a:bodyPr/>
        <a:lstStyle/>
        <a:p>
          <a:endParaRPr lang="en-US"/>
        </a:p>
      </dgm:t>
    </dgm:pt>
    <dgm:pt modelId="{FBCBDEEC-2D31-46E2-AE2F-B34519932DC5}" type="sibTrans" cxnId="{AB89BC78-E6DA-4163-9C94-12BEB79B5CFF}">
      <dgm:prSet/>
      <dgm:spPr/>
      <dgm:t>
        <a:bodyPr/>
        <a:lstStyle/>
        <a:p>
          <a:endParaRPr lang="en-US"/>
        </a:p>
      </dgm:t>
    </dgm:pt>
    <dgm:pt modelId="{A6915F24-1D06-4C57-9233-C1363AF171BF}">
      <dgm:prSet/>
      <dgm:spPr/>
      <dgm:t>
        <a:bodyPr/>
        <a:lstStyle/>
        <a:p>
          <a:r>
            <a:rPr lang="en-GB"/>
            <a:t>Spring 1 – People Who Help us</a:t>
          </a:r>
          <a:endParaRPr lang="en-US"/>
        </a:p>
      </dgm:t>
    </dgm:pt>
    <dgm:pt modelId="{3E35A6C8-6391-4B4D-81C1-FBBCAA0C1611}" type="parTrans" cxnId="{F8908070-2333-46AE-8907-E04EE5B3B50B}">
      <dgm:prSet/>
      <dgm:spPr/>
      <dgm:t>
        <a:bodyPr/>
        <a:lstStyle/>
        <a:p>
          <a:endParaRPr lang="en-US"/>
        </a:p>
      </dgm:t>
    </dgm:pt>
    <dgm:pt modelId="{257E7F1A-608C-4926-8BEE-9DFA611A5805}" type="sibTrans" cxnId="{F8908070-2333-46AE-8907-E04EE5B3B50B}">
      <dgm:prSet/>
      <dgm:spPr/>
      <dgm:t>
        <a:bodyPr/>
        <a:lstStyle/>
        <a:p>
          <a:endParaRPr lang="en-US"/>
        </a:p>
      </dgm:t>
    </dgm:pt>
    <dgm:pt modelId="{37E1D896-D497-499A-89EF-1534F423DEA0}">
      <dgm:prSet/>
      <dgm:spPr/>
      <dgm:t>
        <a:bodyPr/>
        <a:lstStyle/>
        <a:p>
          <a:r>
            <a:rPr lang="en-GB" dirty="0"/>
            <a:t>Spring 2 – Animals</a:t>
          </a:r>
          <a:endParaRPr lang="en-US" dirty="0"/>
        </a:p>
      </dgm:t>
    </dgm:pt>
    <dgm:pt modelId="{D04FD3FE-BA55-4188-820A-5642BED4D22F}" type="parTrans" cxnId="{7E3E3804-0D34-4708-BEF4-C98CA54E775E}">
      <dgm:prSet/>
      <dgm:spPr/>
      <dgm:t>
        <a:bodyPr/>
        <a:lstStyle/>
        <a:p>
          <a:endParaRPr lang="en-US"/>
        </a:p>
      </dgm:t>
    </dgm:pt>
    <dgm:pt modelId="{84929A22-EB02-4E93-AB45-5B9EDAEF82A2}" type="sibTrans" cxnId="{7E3E3804-0D34-4708-BEF4-C98CA54E775E}">
      <dgm:prSet/>
      <dgm:spPr/>
      <dgm:t>
        <a:bodyPr/>
        <a:lstStyle/>
        <a:p>
          <a:endParaRPr lang="en-US"/>
        </a:p>
      </dgm:t>
    </dgm:pt>
    <dgm:pt modelId="{5D2ADD1E-E661-4D65-AA57-42AF9644E54A}">
      <dgm:prSet/>
      <dgm:spPr/>
      <dgm:t>
        <a:bodyPr/>
        <a:lstStyle/>
        <a:p>
          <a:r>
            <a:rPr lang="en-GB" dirty="0"/>
            <a:t>Summer 1 – Traditional Tales</a:t>
          </a:r>
          <a:endParaRPr lang="en-US" dirty="0"/>
        </a:p>
      </dgm:t>
    </dgm:pt>
    <dgm:pt modelId="{340A2B7C-E21E-41A4-B1B2-D3B373C93ADF}" type="parTrans" cxnId="{7E75E78C-4959-438A-A8FB-092A591C0245}">
      <dgm:prSet/>
      <dgm:spPr/>
      <dgm:t>
        <a:bodyPr/>
        <a:lstStyle/>
        <a:p>
          <a:endParaRPr lang="en-US"/>
        </a:p>
      </dgm:t>
    </dgm:pt>
    <dgm:pt modelId="{71B314CF-E464-4565-AE0A-01C7D71D32D9}" type="sibTrans" cxnId="{7E75E78C-4959-438A-A8FB-092A591C0245}">
      <dgm:prSet/>
      <dgm:spPr/>
      <dgm:t>
        <a:bodyPr/>
        <a:lstStyle/>
        <a:p>
          <a:endParaRPr lang="en-US"/>
        </a:p>
      </dgm:t>
    </dgm:pt>
    <dgm:pt modelId="{C3BAAE82-524E-42C2-8D77-6A7C4EFE6DD6}">
      <dgm:prSet/>
      <dgm:spPr/>
      <dgm:t>
        <a:bodyPr/>
        <a:lstStyle/>
        <a:p>
          <a:r>
            <a:rPr lang="en-GB" dirty="0"/>
            <a:t>Summer 2 – Around the World</a:t>
          </a:r>
          <a:endParaRPr lang="en-US" dirty="0"/>
        </a:p>
      </dgm:t>
    </dgm:pt>
    <dgm:pt modelId="{7D64E598-BE0E-4A4A-9650-5A7091FB9797}" type="parTrans" cxnId="{8BD88134-8DC3-4A29-BD92-91B55C8B77EE}">
      <dgm:prSet/>
      <dgm:spPr/>
      <dgm:t>
        <a:bodyPr/>
        <a:lstStyle/>
        <a:p>
          <a:endParaRPr lang="en-US"/>
        </a:p>
      </dgm:t>
    </dgm:pt>
    <dgm:pt modelId="{2014FFC7-DC15-4188-89AD-C3E56A68327D}" type="sibTrans" cxnId="{8BD88134-8DC3-4A29-BD92-91B55C8B77EE}">
      <dgm:prSet/>
      <dgm:spPr/>
      <dgm:t>
        <a:bodyPr/>
        <a:lstStyle/>
        <a:p>
          <a:endParaRPr lang="en-US"/>
        </a:p>
      </dgm:t>
    </dgm:pt>
    <dgm:pt modelId="{E2203C73-617D-4293-808B-50EAA0E67E8F}" type="pres">
      <dgm:prSet presAssocID="{54C15C73-1F4E-442E-B664-D4AF267AE241}" presName="vert0" presStyleCnt="0">
        <dgm:presLayoutVars>
          <dgm:dir/>
          <dgm:animOne val="branch"/>
          <dgm:animLvl val="lvl"/>
        </dgm:presLayoutVars>
      </dgm:prSet>
      <dgm:spPr/>
    </dgm:pt>
    <dgm:pt modelId="{2ACE0570-6912-4E89-94BD-6702B8E272DD}" type="pres">
      <dgm:prSet presAssocID="{E40966AE-7CE8-4497-99F1-122C9293ED52}" presName="thickLine" presStyleLbl="alignNode1" presStyleIdx="0" presStyleCnt="6"/>
      <dgm:spPr/>
    </dgm:pt>
    <dgm:pt modelId="{01670776-E27B-4C31-A283-BDA576FA3E7C}" type="pres">
      <dgm:prSet presAssocID="{E40966AE-7CE8-4497-99F1-122C9293ED52}" presName="horz1" presStyleCnt="0"/>
      <dgm:spPr/>
    </dgm:pt>
    <dgm:pt modelId="{59552299-E6B8-4D5E-AAEC-97174C401053}" type="pres">
      <dgm:prSet presAssocID="{E40966AE-7CE8-4497-99F1-122C9293ED52}" presName="tx1" presStyleLbl="revTx" presStyleIdx="0" presStyleCnt="6"/>
      <dgm:spPr/>
    </dgm:pt>
    <dgm:pt modelId="{ACC40397-410A-43A3-AE27-FF0DD30CD185}" type="pres">
      <dgm:prSet presAssocID="{E40966AE-7CE8-4497-99F1-122C9293ED52}" presName="vert1" presStyleCnt="0"/>
      <dgm:spPr/>
    </dgm:pt>
    <dgm:pt modelId="{F7D09BC8-4D01-4B8F-A260-886D2A699867}" type="pres">
      <dgm:prSet presAssocID="{AEFEB247-E834-422D-A88D-317F67D66071}" presName="thickLine" presStyleLbl="alignNode1" presStyleIdx="1" presStyleCnt="6"/>
      <dgm:spPr/>
    </dgm:pt>
    <dgm:pt modelId="{177957BB-BBEF-43E8-9227-0D8DAEDB1554}" type="pres">
      <dgm:prSet presAssocID="{AEFEB247-E834-422D-A88D-317F67D66071}" presName="horz1" presStyleCnt="0"/>
      <dgm:spPr/>
    </dgm:pt>
    <dgm:pt modelId="{55C1318C-7377-4C68-80EE-24FDB405B3A3}" type="pres">
      <dgm:prSet presAssocID="{AEFEB247-E834-422D-A88D-317F67D66071}" presName="tx1" presStyleLbl="revTx" presStyleIdx="1" presStyleCnt="6"/>
      <dgm:spPr/>
    </dgm:pt>
    <dgm:pt modelId="{9D0A973E-96A1-4F51-A590-A33264E2BF34}" type="pres">
      <dgm:prSet presAssocID="{AEFEB247-E834-422D-A88D-317F67D66071}" presName="vert1" presStyleCnt="0"/>
      <dgm:spPr/>
    </dgm:pt>
    <dgm:pt modelId="{8B9DC89E-8D5B-410B-851A-C0C9D5E385A3}" type="pres">
      <dgm:prSet presAssocID="{A6915F24-1D06-4C57-9233-C1363AF171BF}" presName="thickLine" presStyleLbl="alignNode1" presStyleIdx="2" presStyleCnt="6"/>
      <dgm:spPr/>
    </dgm:pt>
    <dgm:pt modelId="{7B7EFD0E-EF58-46D4-BDC0-1B5ABCD56272}" type="pres">
      <dgm:prSet presAssocID="{A6915F24-1D06-4C57-9233-C1363AF171BF}" presName="horz1" presStyleCnt="0"/>
      <dgm:spPr/>
    </dgm:pt>
    <dgm:pt modelId="{AB4251BF-6201-4577-B20B-28557AED99FC}" type="pres">
      <dgm:prSet presAssocID="{A6915F24-1D06-4C57-9233-C1363AF171BF}" presName="tx1" presStyleLbl="revTx" presStyleIdx="2" presStyleCnt="6"/>
      <dgm:spPr/>
    </dgm:pt>
    <dgm:pt modelId="{9CF6C8FF-102D-497B-A69B-6820552F107C}" type="pres">
      <dgm:prSet presAssocID="{A6915F24-1D06-4C57-9233-C1363AF171BF}" presName="vert1" presStyleCnt="0"/>
      <dgm:spPr/>
    </dgm:pt>
    <dgm:pt modelId="{28F47469-FE19-4A68-89C0-7B0753C25DBB}" type="pres">
      <dgm:prSet presAssocID="{37E1D896-D497-499A-89EF-1534F423DEA0}" presName="thickLine" presStyleLbl="alignNode1" presStyleIdx="3" presStyleCnt="6"/>
      <dgm:spPr/>
    </dgm:pt>
    <dgm:pt modelId="{F2FEAF0E-A001-4FCB-8356-AE62CE035B0A}" type="pres">
      <dgm:prSet presAssocID="{37E1D896-D497-499A-89EF-1534F423DEA0}" presName="horz1" presStyleCnt="0"/>
      <dgm:spPr/>
    </dgm:pt>
    <dgm:pt modelId="{A3C7B78C-8631-4C3A-A558-6F81A1E9B9AD}" type="pres">
      <dgm:prSet presAssocID="{37E1D896-D497-499A-89EF-1534F423DEA0}" presName="tx1" presStyleLbl="revTx" presStyleIdx="3" presStyleCnt="6"/>
      <dgm:spPr/>
    </dgm:pt>
    <dgm:pt modelId="{D70F6170-2ABE-4A02-A6AE-F3DFD14E8B54}" type="pres">
      <dgm:prSet presAssocID="{37E1D896-D497-499A-89EF-1534F423DEA0}" presName="vert1" presStyleCnt="0"/>
      <dgm:spPr/>
    </dgm:pt>
    <dgm:pt modelId="{6C74BE48-5981-4911-98B6-85BB69BAEDA6}" type="pres">
      <dgm:prSet presAssocID="{5D2ADD1E-E661-4D65-AA57-42AF9644E54A}" presName="thickLine" presStyleLbl="alignNode1" presStyleIdx="4" presStyleCnt="6"/>
      <dgm:spPr/>
    </dgm:pt>
    <dgm:pt modelId="{38E32200-B693-4DE0-B008-402D0BDED4C1}" type="pres">
      <dgm:prSet presAssocID="{5D2ADD1E-E661-4D65-AA57-42AF9644E54A}" presName="horz1" presStyleCnt="0"/>
      <dgm:spPr/>
    </dgm:pt>
    <dgm:pt modelId="{43C7C5E3-32F7-4DE3-931F-C4F0E1B38A67}" type="pres">
      <dgm:prSet presAssocID="{5D2ADD1E-E661-4D65-AA57-42AF9644E54A}" presName="tx1" presStyleLbl="revTx" presStyleIdx="4" presStyleCnt="6"/>
      <dgm:spPr/>
    </dgm:pt>
    <dgm:pt modelId="{AE25074D-5A2B-4977-9ED7-C3C8C57655F8}" type="pres">
      <dgm:prSet presAssocID="{5D2ADD1E-E661-4D65-AA57-42AF9644E54A}" presName="vert1" presStyleCnt="0"/>
      <dgm:spPr/>
    </dgm:pt>
    <dgm:pt modelId="{FE83F9FD-F4D2-49E2-9767-6E651D850FFF}" type="pres">
      <dgm:prSet presAssocID="{C3BAAE82-524E-42C2-8D77-6A7C4EFE6DD6}" presName="thickLine" presStyleLbl="alignNode1" presStyleIdx="5" presStyleCnt="6"/>
      <dgm:spPr/>
    </dgm:pt>
    <dgm:pt modelId="{99A45728-0D4A-42A1-9433-551E03009159}" type="pres">
      <dgm:prSet presAssocID="{C3BAAE82-524E-42C2-8D77-6A7C4EFE6DD6}" presName="horz1" presStyleCnt="0"/>
      <dgm:spPr/>
    </dgm:pt>
    <dgm:pt modelId="{EFAED226-FF87-4819-8BB7-7B5261BA756E}" type="pres">
      <dgm:prSet presAssocID="{C3BAAE82-524E-42C2-8D77-6A7C4EFE6DD6}" presName="tx1" presStyleLbl="revTx" presStyleIdx="5" presStyleCnt="6"/>
      <dgm:spPr/>
    </dgm:pt>
    <dgm:pt modelId="{D9A02AFA-5D48-420B-B4AC-6F3A77B7E8C5}" type="pres">
      <dgm:prSet presAssocID="{C3BAAE82-524E-42C2-8D77-6A7C4EFE6DD6}" presName="vert1" presStyleCnt="0"/>
      <dgm:spPr/>
    </dgm:pt>
  </dgm:ptLst>
  <dgm:cxnLst>
    <dgm:cxn modelId="{7E3E3804-0D34-4708-BEF4-C98CA54E775E}" srcId="{54C15C73-1F4E-442E-B664-D4AF267AE241}" destId="{37E1D896-D497-499A-89EF-1534F423DEA0}" srcOrd="3" destOrd="0" parTransId="{D04FD3FE-BA55-4188-820A-5642BED4D22F}" sibTransId="{84929A22-EB02-4E93-AB45-5B9EDAEF82A2}"/>
    <dgm:cxn modelId="{18EF6609-02A6-48F6-AFE8-8A3B7BE35497}" type="presOf" srcId="{37E1D896-D497-499A-89EF-1534F423DEA0}" destId="{A3C7B78C-8631-4C3A-A558-6F81A1E9B9AD}" srcOrd="0" destOrd="0" presId="urn:microsoft.com/office/officeart/2008/layout/LinedList"/>
    <dgm:cxn modelId="{7042E219-A56D-4C26-A482-C41863965F8B}" type="presOf" srcId="{AEFEB247-E834-422D-A88D-317F67D66071}" destId="{55C1318C-7377-4C68-80EE-24FDB405B3A3}" srcOrd="0" destOrd="0" presId="urn:microsoft.com/office/officeart/2008/layout/LinedList"/>
    <dgm:cxn modelId="{E812671A-5DE8-4DFF-96C1-C38BA3D92993}" type="presOf" srcId="{54C15C73-1F4E-442E-B664-D4AF267AE241}" destId="{E2203C73-617D-4293-808B-50EAA0E67E8F}" srcOrd="0" destOrd="0" presId="urn:microsoft.com/office/officeart/2008/layout/LinedList"/>
    <dgm:cxn modelId="{9D82321D-883C-411A-B9BF-3F6F44C4AD63}" type="presOf" srcId="{E40966AE-7CE8-4497-99F1-122C9293ED52}" destId="{59552299-E6B8-4D5E-AAEC-97174C401053}" srcOrd="0" destOrd="0" presId="urn:microsoft.com/office/officeart/2008/layout/LinedList"/>
    <dgm:cxn modelId="{CD6AC927-FDE1-4AEA-83E3-DB6DD4EFE6DD}" srcId="{54C15C73-1F4E-442E-B664-D4AF267AE241}" destId="{E40966AE-7CE8-4497-99F1-122C9293ED52}" srcOrd="0" destOrd="0" parTransId="{7579A68A-6BF9-4BF1-A6E4-609FA2EDDC89}" sibTransId="{C7902C2C-FCB7-4DF9-93D3-C467E5BC75D1}"/>
    <dgm:cxn modelId="{917D392D-C154-4F23-A226-E934EFE1F56B}" type="presOf" srcId="{A6915F24-1D06-4C57-9233-C1363AF171BF}" destId="{AB4251BF-6201-4577-B20B-28557AED99FC}" srcOrd="0" destOrd="0" presId="urn:microsoft.com/office/officeart/2008/layout/LinedList"/>
    <dgm:cxn modelId="{8BD88134-8DC3-4A29-BD92-91B55C8B77EE}" srcId="{54C15C73-1F4E-442E-B664-D4AF267AE241}" destId="{C3BAAE82-524E-42C2-8D77-6A7C4EFE6DD6}" srcOrd="5" destOrd="0" parTransId="{7D64E598-BE0E-4A4A-9650-5A7091FB9797}" sibTransId="{2014FFC7-DC15-4188-89AD-C3E56A68327D}"/>
    <dgm:cxn modelId="{F8908070-2333-46AE-8907-E04EE5B3B50B}" srcId="{54C15C73-1F4E-442E-B664-D4AF267AE241}" destId="{A6915F24-1D06-4C57-9233-C1363AF171BF}" srcOrd="2" destOrd="0" parTransId="{3E35A6C8-6391-4B4D-81C1-FBBCAA0C1611}" sibTransId="{257E7F1A-608C-4926-8BEE-9DFA611A5805}"/>
    <dgm:cxn modelId="{A3A62E52-9EAC-4DD0-859A-B05D4F644673}" type="presOf" srcId="{5D2ADD1E-E661-4D65-AA57-42AF9644E54A}" destId="{43C7C5E3-32F7-4DE3-931F-C4F0E1B38A67}" srcOrd="0" destOrd="0" presId="urn:microsoft.com/office/officeart/2008/layout/LinedList"/>
    <dgm:cxn modelId="{AB89BC78-E6DA-4163-9C94-12BEB79B5CFF}" srcId="{54C15C73-1F4E-442E-B664-D4AF267AE241}" destId="{AEFEB247-E834-422D-A88D-317F67D66071}" srcOrd="1" destOrd="0" parTransId="{153A0980-96EE-4263-8F94-2A247E08A01F}" sibTransId="{FBCBDEEC-2D31-46E2-AE2F-B34519932DC5}"/>
    <dgm:cxn modelId="{7E75E78C-4959-438A-A8FB-092A591C0245}" srcId="{54C15C73-1F4E-442E-B664-D4AF267AE241}" destId="{5D2ADD1E-E661-4D65-AA57-42AF9644E54A}" srcOrd="4" destOrd="0" parTransId="{340A2B7C-E21E-41A4-B1B2-D3B373C93ADF}" sibTransId="{71B314CF-E464-4565-AE0A-01C7D71D32D9}"/>
    <dgm:cxn modelId="{FCB579D2-104E-411C-B823-886F4894F865}" type="presOf" srcId="{C3BAAE82-524E-42C2-8D77-6A7C4EFE6DD6}" destId="{EFAED226-FF87-4819-8BB7-7B5261BA756E}" srcOrd="0" destOrd="0" presId="urn:microsoft.com/office/officeart/2008/layout/LinedList"/>
    <dgm:cxn modelId="{D513DE79-593C-41DE-BE36-DCED8E487238}" type="presParOf" srcId="{E2203C73-617D-4293-808B-50EAA0E67E8F}" destId="{2ACE0570-6912-4E89-94BD-6702B8E272DD}" srcOrd="0" destOrd="0" presId="urn:microsoft.com/office/officeart/2008/layout/LinedList"/>
    <dgm:cxn modelId="{B3BE37D7-C3E5-4A46-BB1B-075BB13F4B63}" type="presParOf" srcId="{E2203C73-617D-4293-808B-50EAA0E67E8F}" destId="{01670776-E27B-4C31-A283-BDA576FA3E7C}" srcOrd="1" destOrd="0" presId="urn:microsoft.com/office/officeart/2008/layout/LinedList"/>
    <dgm:cxn modelId="{895AFDC8-DA2A-4078-8B53-5A59B263F7FA}" type="presParOf" srcId="{01670776-E27B-4C31-A283-BDA576FA3E7C}" destId="{59552299-E6B8-4D5E-AAEC-97174C401053}" srcOrd="0" destOrd="0" presId="urn:microsoft.com/office/officeart/2008/layout/LinedList"/>
    <dgm:cxn modelId="{98B151B1-5663-4198-8F11-767A2CEC9451}" type="presParOf" srcId="{01670776-E27B-4C31-A283-BDA576FA3E7C}" destId="{ACC40397-410A-43A3-AE27-FF0DD30CD185}" srcOrd="1" destOrd="0" presId="urn:microsoft.com/office/officeart/2008/layout/LinedList"/>
    <dgm:cxn modelId="{133B218B-82AF-450F-9B0C-A156FDC6EC81}" type="presParOf" srcId="{E2203C73-617D-4293-808B-50EAA0E67E8F}" destId="{F7D09BC8-4D01-4B8F-A260-886D2A699867}" srcOrd="2" destOrd="0" presId="urn:microsoft.com/office/officeart/2008/layout/LinedList"/>
    <dgm:cxn modelId="{3A0F4A02-7905-4C74-9C59-9159528BFEF5}" type="presParOf" srcId="{E2203C73-617D-4293-808B-50EAA0E67E8F}" destId="{177957BB-BBEF-43E8-9227-0D8DAEDB1554}" srcOrd="3" destOrd="0" presId="urn:microsoft.com/office/officeart/2008/layout/LinedList"/>
    <dgm:cxn modelId="{1F5209DD-9660-4E70-AE47-69D7441CC14B}" type="presParOf" srcId="{177957BB-BBEF-43E8-9227-0D8DAEDB1554}" destId="{55C1318C-7377-4C68-80EE-24FDB405B3A3}" srcOrd="0" destOrd="0" presId="urn:microsoft.com/office/officeart/2008/layout/LinedList"/>
    <dgm:cxn modelId="{62081379-BAF6-4D07-A1AF-765BB0D089BB}" type="presParOf" srcId="{177957BB-BBEF-43E8-9227-0D8DAEDB1554}" destId="{9D0A973E-96A1-4F51-A590-A33264E2BF34}" srcOrd="1" destOrd="0" presId="urn:microsoft.com/office/officeart/2008/layout/LinedList"/>
    <dgm:cxn modelId="{88DA3137-102C-4EDB-9117-5EFFF1ADEB3E}" type="presParOf" srcId="{E2203C73-617D-4293-808B-50EAA0E67E8F}" destId="{8B9DC89E-8D5B-410B-851A-C0C9D5E385A3}" srcOrd="4" destOrd="0" presId="urn:microsoft.com/office/officeart/2008/layout/LinedList"/>
    <dgm:cxn modelId="{064BC915-3C35-4E64-B500-D347D63F76B1}" type="presParOf" srcId="{E2203C73-617D-4293-808B-50EAA0E67E8F}" destId="{7B7EFD0E-EF58-46D4-BDC0-1B5ABCD56272}" srcOrd="5" destOrd="0" presId="urn:microsoft.com/office/officeart/2008/layout/LinedList"/>
    <dgm:cxn modelId="{65F3A4E1-D8AE-4D66-A786-AB5CD7727D3C}" type="presParOf" srcId="{7B7EFD0E-EF58-46D4-BDC0-1B5ABCD56272}" destId="{AB4251BF-6201-4577-B20B-28557AED99FC}" srcOrd="0" destOrd="0" presId="urn:microsoft.com/office/officeart/2008/layout/LinedList"/>
    <dgm:cxn modelId="{816D867B-B502-4D89-961C-24663ED7976E}" type="presParOf" srcId="{7B7EFD0E-EF58-46D4-BDC0-1B5ABCD56272}" destId="{9CF6C8FF-102D-497B-A69B-6820552F107C}" srcOrd="1" destOrd="0" presId="urn:microsoft.com/office/officeart/2008/layout/LinedList"/>
    <dgm:cxn modelId="{FD34F29A-99F9-4442-B1F5-BF8DE66AB21D}" type="presParOf" srcId="{E2203C73-617D-4293-808B-50EAA0E67E8F}" destId="{28F47469-FE19-4A68-89C0-7B0753C25DBB}" srcOrd="6" destOrd="0" presId="urn:microsoft.com/office/officeart/2008/layout/LinedList"/>
    <dgm:cxn modelId="{14085482-1E1D-468C-8285-6FC375BE6B1F}" type="presParOf" srcId="{E2203C73-617D-4293-808B-50EAA0E67E8F}" destId="{F2FEAF0E-A001-4FCB-8356-AE62CE035B0A}" srcOrd="7" destOrd="0" presId="urn:microsoft.com/office/officeart/2008/layout/LinedList"/>
    <dgm:cxn modelId="{D47A4262-1271-4902-BBED-15949EEEDA9C}" type="presParOf" srcId="{F2FEAF0E-A001-4FCB-8356-AE62CE035B0A}" destId="{A3C7B78C-8631-4C3A-A558-6F81A1E9B9AD}" srcOrd="0" destOrd="0" presId="urn:microsoft.com/office/officeart/2008/layout/LinedList"/>
    <dgm:cxn modelId="{1746CB46-4FE5-4469-AA02-96E86FC2DD44}" type="presParOf" srcId="{F2FEAF0E-A001-4FCB-8356-AE62CE035B0A}" destId="{D70F6170-2ABE-4A02-A6AE-F3DFD14E8B54}" srcOrd="1" destOrd="0" presId="urn:microsoft.com/office/officeart/2008/layout/LinedList"/>
    <dgm:cxn modelId="{2B39BAD2-ACBC-4D8D-BC24-C60CDD8C027D}" type="presParOf" srcId="{E2203C73-617D-4293-808B-50EAA0E67E8F}" destId="{6C74BE48-5981-4911-98B6-85BB69BAEDA6}" srcOrd="8" destOrd="0" presId="urn:microsoft.com/office/officeart/2008/layout/LinedList"/>
    <dgm:cxn modelId="{B66EF140-4C11-4B15-B40E-069D51B593B3}" type="presParOf" srcId="{E2203C73-617D-4293-808B-50EAA0E67E8F}" destId="{38E32200-B693-4DE0-B008-402D0BDED4C1}" srcOrd="9" destOrd="0" presId="urn:microsoft.com/office/officeart/2008/layout/LinedList"/>
    <dgm:cxn modelId="{37EC6751-7DBA-4952-905E-FA52316E4AE0}" type="presParOf" srcId="{38E32200-B693-4DE0-B008-402D0BDED4C1}" destId="{43C7C5E3-32F7-4DE3-931F-C4F0E1B38A67}" srcOrd="0" destOrd="0" presId="urn:microsoft.com/office/officeart/2008/layout/LinedList"/>
    <dgm:cxn modelId="{1D39D314-3838-47D0-B71A-60F0667FD2B9}" type="presParOf" srcId="{38E32200-B693-4DE0-B008-402D0BDED4C1}" destId="{AE25074D-5A2B-4977-9ED7-C3C8C57655F8}" srcOrd="1" destOrd="0" presId="urn:microsoft.com/office/officeart/2008/layout/LinedList"/>
    <dgm:cxn modelId="{BF5007A1-65F5-4197-A132-411A0BD2E0DC}" type="presParOf" srcId="{E2203C73-617D-4293-808B-50EAA0E67E8F}" destId="{FE83F9FD-F4D2-49E2-9767-6E651D850FFF}" srcOrd="10" destOrd="0" presId="urn:microsoft.com/office/officeart/2008/layout/LinedList"/>
    <dgm:cxn modelId="{473C8E2A-1D88-4671-B99D-3F94998484D7}" type="presParOf" srcId="{E2203C73-617D-4293-808B-50EAA0E67E8F}" destId="{99A45728-0D4A-42A1-9433-551E03009159}" srcOrd="11" destOrd="0" presId="urn:microsoft.com/office/officeart/2008/layout/LinedList"/>
    <dgm:cxn modelId="{C58AAAF5-724D-409E-83E0-665AFBAF5A22}" type="presParOf" srcId="{99A45728-0D4A-42A1-9433-551E03009159}" destId="{EFAED226-FF87-4819-8BB7-7B5261BA756E}" srcOrd="0" destOrd="0" presId="urn:microsoft.com/office/officeart/2008/layout/LinedList"/>
    <dgm:cxn modelId="{01F11ECE-9503-496D-97B7-7B50245F421E}" type="presParOf" srcId="{99A45728-0D4A-42A1-9433-551E03009159}" destId="{D9A02AFA-5D48-420B-B4AC-6F3A77B7E8C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B1725E7-5A7C-4E2A-AC43-CE0FB2DB518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6F1944-E4A5-4CAB-8836-8CBEE0442754}">
      <dgm:prSet/>
      <dgm:spPr/>
      <dgm:t>
        <a:bodyPr/>
        <a:lstStyle/>
        <a:p>
          <a:r>
            <a:rPr lang="en-GB"/>
            <a:t>Plain red t-shirt</a:t>
          </a:r>
          <a:endParaRPr lang="en-US"/>
        </a:p>
      </dgm:t>
    </dgm:pt>
    <dgm:pt modelId="{2C069DE1-2CF0-4C63-958B-894F43021E8D}" type="parTrans" cxnId="{6E1672A6-FD9A-4D74-BF88-59F0D0690C58}">
      <dgm:prSet/>
      <dgm:spPr/>
      <dgm:t>
        <a:bodyPr/>
        <a:lstStyle/>
        <a:p>
          <a:endParaRPr lang="en-US"/>
        </a:p>
      </dgm:t>
    </dgm:pt>
    <dgm:pt modelId="{2F2370FF-92FF-4607-B304-2BD104962ABD}" type="sibTrans" cxnId="{6E1672A6-FD9A-4D74-BF88-59F0D0690C58}">
      <dgm:prSet/>
      <dgm:spPr/>
      <dgm:t>
        <a:bodyPr/>
        <a:lstStyle/>
        <a:p>
          <a:endParaRPr lang="en-US"/>
        </a:p>
      </dgm:t>
    </dgm:pt>
    <dgm:pt modelId="{9DA00B6F-CD41-49F6-B05F-2A7A34C9B86D}">
      <dgm:prSet/>
      <dgm:spPr/>
      <dgm:t>
        <a:bodyPr/>
        <a:lstStyle/>
        <a:p>
          <a:r>
            <a:rPr lang="en-GB" dirty="0"/>
            <a:t>Plain navy-blue shorts (shadow striped or plain cotton shorts) (no cycling shorts or legging)</a:t>
          </a:r>
          <a:endParaRPr lang="en-US" dirty="0"/>
        </a:p>
      </dgm:t>
    </dgm:pt>
    <dgm:pt modelId="{72D815C9-B6E4-4616-AB3D-871051426F7D}" type="parTrans" cxnId="{0261F760-949A-4F9C-A8F0-8098EA02F2F9}">
      <dgm:prSet/>
      <dgm:spPr/>
      <dgm:t>
        <a:bodyPr/>
        <a:lstStyle/>
        <a:p>
          <a:endParaRPr lang="en-US"/>
        </a:p>
      </dgm:t>
    </dgm:pt>
    <dgm:pt modelId="{ED73DDA7-EAA2-43E0-B78E-4E302A3D721B}" type="sibTrans" cxnId="{0261F760-949A-4F9C-A8F0-8098EA02F2F9}">
      <dgm:prSet/>
      <dgm:spPr/>
      <dgm:t>
        <a:bodyPr/>
        <a:lstStyle/>
        <a:p>
          <a:endParaRPr lang="en-US"/>
        </a:p>
      </dgm:t>
    </dgm:pt>
    <dgm:pt modelId="{978B5CB2-2FDB-4202-AF2A-D3EBA7E568D0}">
      <dgm:prSet/>
      <dgm:spPr/>
      <dgm:t>
        <a:bodyPr/>
        <a:lstStyle/>
        <a:p>
          <a:r>
            <a:rPr lang="en-GB"/>
            <a:t>School sweatshirt / cardigan</a:t>
          </a:r>
          <a:endParaRPr lang="en-US"/>
        </a:p>
      </dgm:t>
    </dgm:pt>
    <dgm:pt modelId="{6023F4B2-0B18-48A7-91F8-045D277B9F98}" type="parTrans" cxnId="{9B73E1D4-4E53-4DFA-B097-D3D60176AD8F}">
      <dgm:prSet/>
      <dgm:spPr/>
      <dgm:t>
        <a:bodyPr/>
        <a:lstStyle/>
        <a:p>
          <a:endParaRPr lang="en-US"/>
        </a:p>
      </dgm:t>
    </dgm:pt>
    <dgm:pt modelId="{117FD658-AE60-4B3A-AB94-8BAF9ECFEEA8}" type="sibTrans" cxnId="{9B73E1D4-4E53-4DFA-B097-D3D60176AD8F}">
      <dgm:prSet/>
      <dgm:spPr/>
      <dgm:t>
        <a:bodyPr/>
        <a:lstStyle/>
        <a:p>
          <a:endParaRPr lang="en-US"/>
        </a:p>
      </dgm:t>
    </dgm:pt>
    <dgm:pt modelId="{AB96EB7B-3F28-4659-B04C-CF3CB0280FBD}">
      <dgm:prSet/>
      <dgm:spPr/>
      <dgm:t>
        <a:bodyPr/>
        <a:lstStyle/>
        <a:p>
          <a:r>
            <a:rPr lang="en-GB"/>
            <a:t>Black or white trainers</a:t>
          </a:r>
          <a:endParaRPr lang="en-US"/>
        </a:p>
      </dgm:t>
    </dgm:pt>
    <dgm:pt modelId="{B8E2EC1E-9AC1-40A6-94E7-6F0F40644ACC}" type="parTrans" cxnId="{B8FE8012-963C-49D3-9D2F-5C1CF7BBB69D}">
      <dgm:prSet/>
      <dgm:spPr/>
      <dgm:t>
        <a:bodyPr/>
        <a:lstStyle/>
        <a:p>
          <a:endParaRPr lang="en-US"/>
        </a:p>
      </dgm:t>
    </dgm:pt>
    <dgm:pt modelId="{A9D1185D-6427-4742-B0CA-E551BF938E94}" type="sibTrans" cxnId="{B8FE8012-963C-49D3-9D2F-5C1CF7BBB69D}">
      <dgm:prSet/>
      <dgm:spPr/>
      <dgm:t>
        <a:bodyPr/>
        <a:lstStyle/>
        <a:p>
          <a:endParaRPr lang="en-US"/>
        </a:p>
      </dgm:t>
    </dgm:pt>
    <dgm:pt modelId="{8F5999B3-387E-4A5F-962F-E5BE9B206129}">
      <dgm:prSet/>
      <dgm:spPr/>
      <dgm:t>
        <a:bodyPr/>
        <a:lstStyle/>
        <a:p>
          <a:r>
            <a:rPr lang="en-GB" dirty="0"/>
            <a:t>Cooler weather: As above but plain navy jogging bottoms (no leggings, logos/stripes)</a:t>
          </a:r>
          <a:endParaRPr lang="en-US" dirty="0"/>
        </a:p>
      </dgm:t>
    </dgm:pt>
    <dgm:pt modelId="{AA30D59F-6CE5-4BC3-A290-616C5F0727F7}" type="parTrans" cxnId="{637FB6E5-388F-4333-9C64-D2E53C91EBA1}">
      <dgm:prSet/>
      <dgm:spPr/>
      <dgm:t>
        <a:bodyPr/>
        <a:lstStyle/>
        <a:p>
          <a:endParaRPr lang="en-US"/>
        </a:p>
      </dgm:t>
    </dgm:pt>
    <dgm:pt modelId="{6E36533E-653A-4FD3-B827-88E91B516CBD}" type="sibTrans" cxnId="{637FB6E5-388F-4333-9C64-D2E53C91EBA1}">
      <dgm:prSet/>
      <dgm:spPr/>
      <dgm:t>
        <a:bodyPr/>
        <a:lstStyle/>
        <a:p>
          <a:endParaRPr lang="en-US"/>
        </a:p>
      </dgm:t>
    </dgm:pt>
    <dgm:pt modelId="{BF4E5ADE-AFB2-47D9-B03F-209CEE6313C9}">
      <dgm:prSet/>
      <dgm:spPr/>
      <dgm:t>
        <a:bodyPr/>
        <a:lstStyle/>
        <a:p>
          <a:r>
            <a:rPr lang="en-US" dirty="0"/>
            <a:t>Extra layer: School fleece</a:t>
          </a:r>
        </a:p>
      </dgm:t>
    </dgm:pt>
    <dgm:pt modelId="{7C401DF4-B1BC-4D07-A4B1-8460CF4F275C}" type="parTrans" cxnId="{E3CA12C6-1580-41AC-AC8E-E305ED8F0FC1}">
      <dgm:prSet/>
      <dgm:spPr/>
      <dgm:t>
        <a:bodyPr/>
        <a:lstStyle/>
        <a:p>
          <a:endParaRPr lang="en-GB"/>
        </a:p>
      </dgm:t>
    </dgm:pt>
    <dgm:pt modelId="{13B8EB60-A12F-4722-8465-8BE322BF2429}" type="sibTrans" cxnId="{E3CA12C6-1580-41AC-AC8E-E305ED8F0FC1}">
      <dgm:prSet/>
      <dgm:spPr/>
      <dgm:t>
        <a:bodyPr/>
        <a:lstStyle/>
        <a:p>
          <a:endParaRPr lang="en-GB"/>
        </a:p>
      </dgm:t>
    </dgm:pt>
    <dgm:pt modelId="{A014504D-7A49-4F04-91D6-9F72C154F0EC}" type="pres">
      <dgm:prSet presAssocID="{8B1725E7-5A7C-4E2A-AC43-CE0FB2DB5189}" presName="vert0" presStyleCnt="0">
        <dgm:presLayoutVars>
          <dgm:dir/>
          <dgm:animOne val="branch"/>
          <dgm:animLvl val="lvl"/>
        </dgm:presLayoutVars>
      </dgm:prSet>
      <dgm:spPr/>
    </dgm:pt>
    <dgm:pt modelId="{26815898-94CD-4783-967F-5A77915149FE}" type="pres">
      <dgm:prSet presAssocID="{6F6F1944-E4A5-4CAB-8836-8CBEE0442754}" presName="thickLine" presStyleLbl="alignNode1" presStyleIdx="0" presStyleCnt="6"/>
      <dgm:spPr/>
    </dgm:pt>
    <dgm:pt modelId="{31C4DC6D-8A08-487B-87BA-950159978654}" type="pres">
      <dgm:prSet presAssocID="{6F6F1944-E4A5-4CAB-8836-8CBEE0442754}" presName="horz1" presStyleCnt="0"/>
      <dgm:spPr/>
    </dgm:pt>
    <dgm:pt modelId="{D5B3A4FB-F4EC-4D45-A329-D7FFF364EE03}" type="pres">
      <dgm:prSet presAssocID="{6F6F1944-E4A5-4CAB-8836-8CBEE0442754}" presName="tx1" presStyleLbl="revTx" presStyleIdx="0" presStyleCnt="6"/>
      <dgm:spPr/>
    </dgm:pt>
    <dgm:pt modelId="{D6041F9F-71EB-47C9-9E26-2F365BB96EFF}" type="pres">
      <dgm:prSet presAssocID="{6F6F1944-E4A5-4CAB-8836-8CBEE0442754}" presName="vert1" presStyleCnt="0"/>
      <dgm:spPr/>
    </dgm:pt>
    <dgm:pt modelId="{4AA2CAF5-8011-442D-888F-1BA41DBC1BA6}" type="pres">
      <dgm:prSet presAssocID="{9DA00B6F-CD41-49F6-B05F-2A7A34C9B86D}" presName="thickLine" presStyleLbl="alignNode1" presStyleIdx="1" presStyleCnt="6"/>
      <dgm:spPr/>
    </dgm:pt>
    <dgm:pt modelId="{60E93848-2AE3-4E9E-9824-9A554A20E9B8}" type="pres">
      <dgm:prSet presAssocID="{9DA00B6F-CD41-49F6-B05F-2A7A34C9B86D}" presName="horz1" presStyleCnt="0"/>
      <dgm:spPr/>
    </dgm:pt>
    <dgm:pt modelId="{41EFAC49-8FED-4D13-B779-22FB750BFE62}" type="pres">
      <dgm:prSet presAssocID="{9DA00B6F-CD41-49F6-B05F-2A7A34C9B86D}" presName="tx1" presStyleLbl="revTx" presStyleIdx="1" presStyleCnt="6"/>
      <dgm:spPr/>
    </dgm:pt>
    <dgm:pt modelId="{46A2504D-F4BC-41FD-B1E0-3B14621A8793}" type="pres">
      <dgm:prSet presAssocID="{9DA00B6F-CD41-49F6-B05F-2A7A34C9B86D}" presName="vert1" presStyleCnt="0"/>
      <dgm:spPr/>
    </dgm:pt>
    <dgm:pt modelId="{5C5FE843-1419-4A96-A47A-42CF98C6D0AB}" type="pres">
      <dgm:prSet presAssocID="{978B5CB2-2FDB-4202-AF2A-D3EBA7E568D0}" presName="thickLine" presStyleLbl="alignNode1" presStyleIdx="2" presStyleCnt="6"/>
      <dgm:spPr/>
    </dgm:pt>
    <dgm:pt modelId="{305A02AA-C014-4078-9B27-14762E103D13}" type="pres">
      <dgm:prSet presAssocID="{978B5CB2-2FDB-4202-AF2A-D3EBA7E568D0}" presName="horz1" presStyleCnt="0"/>
      <dgm:spPr/>
    </dgm:pt>
    <dgm:pt modelId="{237CFF94-9A33-4057-A721-24288161229A}" type="pres">
      <dgm:prSet presAssocID="{978B5CB2-2FDB-4202-AF2A-D3EBA7E568D0}" presName="tx1" presStyleLbl="revTx" presStyleIdx="2" presStyleCnt="6"/>
      <dgm:spPr/>
    </dgm:pt>
    <dgm:pt modelId="{0F10FAFC-6857-4C44-BF61-E7BEF2A646CB}" type="pres">
      <dgm:prSet presAssocID="{978B5CB2-2FDB-4202-AF2A-D3EBA7E568D0}" presName="vert1" presStyleCnt="0"/>
      <dgm:spPr/>
    </dgm:pt>
    <dgm:pt modelId="{55EF7C89-7397-4401-B070-EFF37A4B29A6}" type="pres">
      <dgm:prSet presAssocID="{AB96EB7B-3F28-4659-B04C-CF3CB0280FBD}" presName="thickLine" presStyleLbl="alignNode1" presStyleIdx="3" presStyleCnt="6"/>
      <dgm:spPr/>
    </dgm:pt>
    <dgm:pt modelId="{B070DA0D-ED66-4E74-9D5E-7A1AA40A49FF}" type="pres">
      <dgm:prSet presAssocID="{AB96EB7B-3F28-4659-B04C-CF3CB0280FBD}" presName="horz1" presStyleCnt="0"/>
      <dgm:spPr/>
    </dgm:pt>
    <dgm:pt modelId="{50FBF326-FF1E-4B43-9936-E041812BEDC3}" type="pres">
      <dgm:prSet presAssocID="{AB96EB7B-3F28-4659-B04C-CF3CB0280FBD}" presName="tx1" presStyleLbl="revTx" presStyleIdx="3" presStyleCnt="6"/>
      <dgm:spPr/>
    </dgm:pt>
    <dgm:pt modelId="{E3EF585F-D93B-42FE-8626-6884A21FCAF5}" type="pres">
      <dgm:prSet presAssocID="{AB96EB7B-3F28-4659-B04C-CF3CB0280FBD}" presName="vert1" presStyleCnt="0"/>
      <dgm:spPr/>
    </dgm:pt>
    <dgm:pt modelId="{8934B793-887E-42B0-80F0-59AEDE0EB5CE}" type="pres">
      <dgm:prSet presAssocID="{8F5999B3-387E-4A5F-962F-E5BE9B206129}" presName="thickLine" presStyleLbl="alignNode1" presStyleIdx="4" presStyleCnt="6"/>
      <dgm:spPr/>
    </dgm:pt>
    <dgm:pt modelId="{67F776BA-2515-4107-B662-BCEF8A38990E}" type="pres">
      <dgm:prSet presAssocID="{8F5999B3-387E-4A5F-962F-E5BE9B206129}" presName="horz1" presStyleCnt="0"/>
      <dgm:spPr/>
    </dgm:pt>
    <dgm:pt modelId="{361142E2-ABBA-464F-A803-D317EE924F19}" type="pres">
      <dgm:prSet presAssocID="{8F5999B3-387E-4A5F-962F-E5BE9B206129}" presName="tx1" presStyleLbl="revTx" presStyleIdx="4" presStyleCnt="6"/>
      <dgm:spPr/>
    </dgm:pt>
    <dgm:pt modelId="{38B63893-7896-4570-BA45-86B354AB87D4}" type="pres">
      <dgm:prSet presAssocID="{8F5999B3-387E-4A5F-962F-E5BE9B206129}" presName="vert1" presStyleCnt="0"/>
      <dgm:spPr/>
    </dgm:pt>
    <dgm:pt modelId="{55ED45D6-F05B-4CBE-BA87-005ED82FE753}" type="pres">
      <dgm:prSet presAssocID="{BF4E5ADE-AFB2-47D9-B03F-209CEE6313C9}" presName="thickLine" presStyleLbl="alignNode1" presStyleIdx="5" presStyleCnt="6"/>
      <dgm:spPr/>
    </dgm:pt>
    <dgm:pt modelId="{CBBE20E8-0850-4C95-9554-5A3F048E3354}" type="pres">
      <dgm:prSet presAssocID="{BF4E5ADE-AFB2-47D9-B03F-209CEE6313C9}" presName="horz1" presStyleCnt="0"/>
      <dgm:spPr/>
    </dgm:pt>
    <dgm:pt modelId="{7C836C6F-4C35-4ED6-ADD3-992D44239E70}" type="pres">
      <dgm:prSet presAssocID="{BF4E5ADE-AFB2-47D9-B03F-209CEE6313C9}" presName="tx1" presStyleLbl="revTx" presStyleIdx="5" presStyleCnt="6"/>
      <dgm:spPr/>
    </dgm:pt>
    <dgm:pt modelId="{93FCA46E-E1A3-4077-8C6D-5344FEA1EAD8}" type="pres">
      <dgm:prSet presAssocID="{BF4E5ADE-AFB2-47D9-B03F-209CEE6313C9}" presName="vert1" presStyleCnt="0"/>
      <dgm:spPr/>
    </dgm:pt>
  </dgm:ptLst>
  <dgm:cxnLst>
    <dgm:cxn modelId="{38A36111-05F1-425B-A7F8-1A1FE77140F9}" type="presOf" srcId="{9DA00B6F-CD41-49F6-B05F-2A7A34C9B86D}" destId="{41EFAC49-8FED-4D13-B779-22FB750BFE62}" srcOrd="0" destOrd="0" presId="urn:microsoft.com/office/officeart/2008/layout/LinedList"/>
    <dgm:cxn modelId="{B8FE8012-963C-49D3-9D2F-5C1CF7BBB69D}" srcId="{8B1725E7-5A7C-4E2A-AC43-CE0FB2DB5189}" destId="{AB96EB7B-3F28-4659-B04C-CF3CB0280FBD}" srcOrd="3" destOrd="0" parTransId="{B8E2EC1E-9AC1-40A6-94E7-6F0F40644ACC}" sibTransId="{A9D1185D-6427-4742-B0CA-E551BF938E94}"/>
    <dgm:cxn modelId="{4FA01919-FFA0-49B3-B0B6-B2D40A97F9FF}" type="presOf" srcId="{AB96EB7B-3F28-4659-B04C-CF3CB0280FBD}" destId="{50FBF326-FF1E-4B43-9936-E041812BEDC3}" srcOrd="0" destOrd="0" presId="urn:microsoft.com/office/officeart/2008/layout/LinedList"/>
    <dgm:cxn modelId="{7943A735-CF05-4211-AC73-7736BF0A638C}" type="presOf" srcId="{6F6F1944-E4A5-4CAB-8836-8CBEE0442754}" destId="{D5B3A4FB-F4EC-4D45-A329-D7FFF364EE03}" srcOrd="0" destOrd="0" presId="urn:microsoft.com/office/officeart/2008/layout/LinedList"/>
    <dgm:cxn modelId="{0261F760-949A-4F9C-A8F0-8098EA02F2F9}" srcId="{8B1725E7-5A7C-4E2A-AC43-CE0FB2DB5189}" destId="{9DA00B6F-CD41-49F6-B05F-2A7A34C9B86D}" srcOrd="1" destOrd="0" parTransId="{72D815C9-B6E4-4616-AB3D-871051426F7D}" sibTransId="{ED73DDA7-EAA2-43E0-B78E-4E302A3D721B}"/>
    <dgm:cxn modelId="{7F10B150-9C29-43D2-B38B-92ECE5F97224}" type="presOf" srcId="{978B5CB2-2FDB-4202-AF2A-D3EBA7E568D0}" destId="{237CFF94-9A33-4057-A721-24288161229A}" srcOrd="0" destOrd="0" presId="urn:microsoft.com/office/officeart/2008/layout/LinedList"/>
    <dgm:cxn modelId="{DFFEC352-FA11-422A-B369-17F4D969B61F}" type="presOf" srcId="{8B1725E7-5A7C-4E2A-AC43-CE0FB2DB5189}" destId="{A014504D-7A49-4F04-91D6-9F72C154F0EC}" srcOrd="0" destOrd="0" presId="urn:microsoft.com/office/officeart/2008/layout/LinedList"/>
    <dgm:cxn modelId="{A795A253-6B76-42B8-9776-90FC29410B7C}" type="presOf" srcId="{8F5999B3-387E-4A5F-962F-E5BE9B206129}" destId="{361142E2-ABBA-464F-A803-D317EE924F19}" srcOrd="0" destOrd="0" presId="urn:microsoft.com/office/officeart/2008/layout/LinedList"/>
    <dgm:cxn modelId="{6E1672A6-FD9A-4D74-BF88-59F0D0690C58}" srcId="{8B1725E7-5A7C-4E2A-AC43-CE0FB2DB5189}" destId="{6F6F1944-E4A5-4CAB-8836-8CBEE0442754}" srcOrd="0" destOrd="0" parTransId="{2C069DE1-2CF0-4C63-958B-894F43021E8D}" sibTransId="{2F2370FF-92FF-4607-B304-2BD104962ABD}"/>
    <dgm:cxn modelId="{E3CA12C6-1580-41AC-AC8E-E305ED8F0FC1}" srcId="{8B1725E7-5A7C-4E2A-AC43-CE0FB2DB5189}" destId="{BF4E5ADE-AFB2-47D9-B03F-209CEE6313C9}" srcOrd="5" destOrd="0" parTransId="{7C401DF4-B1BC-4D07-A4B1-8460CF4F275C}" sibTransId="{13B8EB60-A12F-4722-8465-8BE322BF2429}"/>
    <dgm:cxn modelId="{9B73E1D4-4E53-4DFA-B097-D3D60176AD8F}" srcId="{8B1725E7-5A7C-4E2A-AC43-CE0FB2DB5189}" destId="{978B5CB2-2FDB-4202-AF2A-D3EBA7E568D0}" srcOrd="2" destOrd="0" parTransId="{6023F4B2-0B18-48A7-91F8-045D277B9F98}" sibTransId="{117FD658-AE60-4B3A-AB94-8BAF9ECFEEA8}"/>
    <dgm:cxn modelId="{637FB6E5-388F-4333-9C64-D2E53C91EBA1}" srcId="{8B1725E7-5A7C-4E2A-AC43-CE0FB2DB5189}" destId="{8F5999B3-387E-4A5F-962F-E5BE9B206129}" srcOrd="4" destOrd="0" parTransId="{AA30D59F-6CE5-4BC3-A290-616C5F0727F7}" sibTransId="{6E36533E-653A-4FD3-B827-88E91B516CBD}"/>
    <dgm:cxn modelId="{84FA3EF2-903B-4D59-9E48-D1E043C1DE09}" type="presOf" srcId="{BF4E5ADE-AFB2-47D9-B03F-209CEE6313C9}" destId="{7C836C6F-4C35-4ED6-ADD3-992D44239E70}" srcOrd="0" destOrd="0" presId="urn:microsoft.com/office/officeart/2008/layout/LinedList"/>
    <dgm:cxn modelId="{B51ECE98-02B4-4B8A-B32E-BBC26265A594}" type="presParOf" srcId="{A014504D-7A49-4F04-91D6-9F72C154F0EC}" destId="{26815898-94CD-4783-967F-5A77915149FE}" srcOrd="0" destOrd="0" presId="urn:microsoft.com/office/officeart/2008/layout/LinedList"/>
    <dgm:cxn modelId="{869F29B8-F71C-4991-A3D6-7A7129C35FB8}" type="presParOf" srcId="{A014504D-7A49-4F04-91D6-9F72C154F0EC}" destId="{31C4DC6D-8A08-487B-87BA-950159978654}" srcOrd="1" destOrd="0" presId="urn:microsoft.com/office/officeart/2008/layout/LinedList"/>
    <dgm:cxn modelId="{C065E64B-481D-45BB-93B9-48FD34C1A444}" type="presParOf" srcId="{31C4DC6D-8A08-487B-87BA-950159978654}" destId="{D5B3A4FB-F4EC-4D45-A329-D7FFF364EE03}" srcOrd="0" destOrd="0" presId="urn:microsoft.com/office/officeart/2008/layout/LinedList"/>
    <dgm:cxn modelId="{4EE181CF-C318-4FF7-9CB1-A0D88AE16698}" type="presParOf" srcId="{31C4DC6D-8A08-487B-87BA-950159978654}" destId="{D6041F9F-71EB-47C9-9E26-2F365BB96EFF}" srcOrd="1" destOrd="0" presId="urn:microsoft.com/office/officeart/2008/layout/LinedList"/>
    <dgm:cxn modelId="{9CF49707-BAF9-499A-8FAC-D653976BF0E5}" type="presParOf" srcId="{A014504D-7A49-4F04-91D6-9F72C154F0EC}" destId="{4AA2CAF5-8011-442D-888F-1BA41DBC1BA6}" srcOrd="2" destOrd="0" presId="urn:microsoft.com/office/officeart/2008/layout/LinedList"/>
    <dgm:cxn modelId="{840B9A72-14E1-466A-9404-AF18DF716D4F}" type="presParOf" srcId="{A014504D-7A49-4F04-91D6-9F72C154F0EC}" destId="{60E93848-2AE3-4E9E-9824-9A554A20E9B8}" srcOrd="3" destOrd="0" presId="urn:microsoft.com/office/officeart/2008/layout/LinedList"/>
    <dgm:cxn modelId="{3E17A435-2E12-4D79-B8B7-4E2BF16006E7}" type="presParOf" srcId="{60E93848-2AE3-4E9E-9824-9A554A20E9B8}" destId="{41EFAC49-8FED-4D13-B779-22FB750BFE62}" srcOrd="0" destOrd="0" presId="urn:microsoft.com/office/officeart/2008/layout/LinedList"/>
    <dgm:cxn modelId="{BB53D5E1-B33F-4787-BA01-532BA96E916F}" type="presParOf" srcId="{60E93848-2AE3-4E9E-9824-9A554A20E9B8}" destId="{46A2504D-F4BC-41FD-B1E0-3B14621A8793}" srcOrd="1" destOrd="0" presId="urn:microsoft.com/office/officeart/2008/layout/LinedList"/>
    <dgm:cxn modelId="{78B8A1E3-034F-4108-BFE2-0F7C590E79BE}" type="presParOf" srcId="{A014504D-7A49-4F04-91D6-9F72C154F0EC}" destId="{5C5FE843-1419-4A96-A47A-42CF98C6D0AB}" srcOrd="4" destOrd="0" presId="urn:microsoft.com/office/officeart/2008/layout/LinedList"/>
    <dgm:cxn modelId="{DB243701-7EBC-43EF-B047-FF65902899AF}" type="presParOf" srcId="{A014504D-7A49-4F04-91D6-9F72C154F0EC}" destId="{305A02AA-C014-4078-9B27-14762E103D13}" srcOrd="5" destOrd="0" presId="urn:microsoft.com/office/officeart/2008/layout/LinedList"/>
    <dgm:cxn modelId="{F61A1D44-3582-4C6A-B5FD-88B6D0D31B8E}" type="presParOf" srcId="{305A02AA-C014-4078-9B27-14762E103D13}" destId="{237CFF94-9A33-4057-A721-24288161229A}" srcOrd="0" destOrd="0" presId="urn:microsoft.com/office/officeart/2008/layout/LinedList"/>
    <dgm:cxn modelId="{36FA472C-5015-4CB1-8AD0-BA383D337D39}" type="presParOf" srcId="{305A02AA-C014-4078-9B27-14762E103D13}" destId="{0F10FAFC-6857-4C44-BF61-E7BEF2A646CB}" srcOrd="1" destOrd="0" presId="urn:microsoft.com/office/officeart/2008/layout/LinedList"/>
    <dgm:cxn modelId="{4E6EAFDD-C3E3-437D-9234-B31C46546780}" type="presParOf" srcId="{A014504D-7A49-4F04-91D6-9F72C154F0EC}" destId="{55EF7C89-7397-4401-B070-EFF37A4B29A6}" srcOrd="6" destOrd="0" presId="urn:microsoft.com/office/officeart/2008/layout/LinedList"/>
    <dgm:cxn modelId="{57365849-4351-4FDF-BD60-4F70584681A0}" type="presParOf" srcId="{A014504D-7A49-4F04-91D6-9F72C154F0EC}" destId="{B070DA0D-ED66-4E74-9D5E-7A1AA40A49FF}" srcOrd="7" destOrd="0" presId="urn:microsoft.com/office/officeart/2008/layout/LinedList"/>
    <dgm:cxn modelId="{90C8E155-7628-406D-8737-4EAA0C6FA235}" type="presParOf" srcId="{B070DA0D-ED66-4E74-9D5E-7A1AA40A49FF}" destId="{50FBF326-FF1E-4B43-9936-E041812BEDC3}" srcOrd="0" destOrd="0" presId="urn:microsoft.com/office/officeart/2008/layout/LinedList"/>
    <dgm:cxn modelId="{A2E6EABC-F080-4293-B2CB-F3880169F30D}" type="presParOf" srcId="{B070DA0D-ED66-4E74-9D5E-7A1AA40A49FF}" destId="{E3EF585F-D93B-42FE-8626-6884A21FCAF5}" srcOrd="1" destOrd="0" presId="urn:microsoft.com/office/officeart/2008/layout/LinedList"/>
    <dgm:cxn modelId="{0C7C06D5-6EF9-4964-A3F6-3AB87DC84194}" type="presParOf" srcId="{A014504D-7A49-4F04-91D6-9F72C154F0EC}" destId="{8934B793-887E-42B0-80F0-59AEDE0EB5CE}" srcOrd="8" destOrd="0" presId="urn:microsoft.com/office/officeart/2008/layout/LinedList"/>
    <dgm:cxn modelId="{96DB4064-1E8A-4A9F-8709-D0503DDCDA88}" type="presParOf" srcId="{A014504D-7A49-4F04-91D6-9F72C154F0EC}" destId="{67F776BA-2515-4107-B662-BCEF8A38990E}" srcOrd="9" destOrd="0" presId="urn:microsoft.com/office/officeart/2008/layout/LinedList"/>
    <dgm:cxn modelId="{BA96C4B9-DBFD-40ED-98E3-2A6225524DD0}" type="presParOf" srcId="{67F776BA-2515-4107-B662-BCEF8A38990E}" destId="{361142E2-ABBA-464F-A803-D317EE924F19}" srcOrd="0" destOrd="0" presId="urn:microsoft.com/office/officeart/2008/layout/LinedList"/>
    <dgm:cxn modelId="{0718323B-F551-42F4-A45C-886A19E4B300}" type="presParOf" srcId="{67F776BA-2515-4107-B662-BCEF8A38990E}" destId="{38B63893-7896-4570-BA45-86B354AB87D4}" srcOrd="1" destOrd="0" presId="urn:microsoft.com/office/officeart/2008/layout/LinedList"/>
    <dgm:cxn modelId="{165AB9AE-CA49-4301-927E-49868059C21F}" type="presParOf" srcId="{A014504D-7A49-4F04-91D6-9F72C154F0EC}" destId="{55ED45D6-F05B-4CBE-BA87-005ED82FE753}" srcOrd="10" destOrd="0" presId="urn:microsoft.com/office/officeart/2008/layout/LinedList"/>
    <dgm:cxn modelId="{152F56AB-BD71-4C4E-A584-96568B20FB10}" type="presParOf" srcId="{A014504D-7A49-4F04-91D6-9F72C154F0EC}" destId="{CBBE20E8-0850-4C95-9554-5A3F048E3354}" srcOrd="11" destOrd="0" presId="urn:microsoft.com/office/officeart/2008/layout/LinedList"/>
    <dgm:cxn modelId="{33385BE5-6217-4A88-9974-F6C0E02767CA}" type="presParOf" srcId="{CBBE20E8-0850-4C95-9554-5A3F048E3354}" destId="{7C836C6F-4C35-4ED6-ADD3-992D44239E70}" srcOrd="0" destOrd="0" presId="urn:microsoft.com/office/officeart/2008/layout/LinedList"/>
    <dgm:cxn modelId="{0DD0B370-ACEB-4598-BEA4-F24316386362}" type="presParOf" srcId="{CBBE20E8-0850-4C95-9554-5A3F048E3354}" destId="{93FCA46E-E1A3-4077-8C6D-5344FEA1EAD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4C15C73-1F4E-442E-B664-D4AF267AE241}" type="doc">
      <dgm:prSet loTypeId="urn:microsoft.com/office/officeart/2008/layout/LinedList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40966AE-7CE8-4497-99F1-122C9293ED52}">
      <dgm:prSet/>
      <dgm:spPr/>
      <dgm:t>
        <a:bodyPr/>
        <a:lstStyle/>
        <a:p>
          <a:r>
            <a:rPr lang="en-GB" dirty="0"/>
            <a:t>Daily reading</a:t>
          </a:r>
          <a:endParaRPr lang="en-US" dirty="0"/>
        </a:p>
      </dgm:t>
    </dgm:pt>
    <dgm:pt modelId="{7579A68A-6BF9-4BF1-A6E4-609FA2EDDC89}" type="parTrans" cxnId="{CD6AC927-FDE1-4AEA-83E3-DB6DD4EFE6DD}">
      <dgm:prSet/>
      <dgm:spPr/>
      <dgm:t>
        <a:bodyPr/>
        <a:lstStyle/>
        <a:p>
          <a:endParaRPr lang="en-US"/>
        </a:p>
      </dgm:t>
    </dgm:pt>
    <dgm:pt modelId="{C7902C2C-FCB7-4DF9-93D3-C467E5BC75D1}" type="sibTrans" cxnId="{CD6AC927-FDE1-4AEA-83E3-DB6DD4EFE6DD}">
      <dgm:prSet/>
      <dgm:spPr/>
      <dgm:t>
        <a:bodyPr/>
        <a:lstStyle/>
        <a:p>
          <a:endParaRPr lang="en-US"/>
        </a:p>
      </dgm:t>
    </dgm:pt>
    <dgm:pt modelId="{1CC2E181-E92E-49C9-A04C-35386166D928}">
      <dgm:prSet/>
      <dgm:spPr/>
      <dgm:t>
        <a:bodyPr/>
        <a:lstStyle/>
        <a:p>
          <a:r>
            <a:rPr lang="en-GB" dirty="0"/>
            <a:t>Books changed on a Monday and Thursday</a:t>
          </a:r>
        </a:p>
      </dgm:t>
    </dgm:pt>
    <dgm:pt modelId="{66195CA6-94CC-474B-B01F-7216676B45AD}" type="parTrans" cxnId="{9CE26D08-CDFF-4DF9-9904-5A47322F1BBB}">
      <dgm:prSet/>
      <dgm:spPr/>
      <dgm:t>
        <a:bodyPr/>
        <a:lstStyle/>
        <a:p>
          <a:endParaRPr lang="en-GB"/>
        </a:p>
      </dgm:t>
    </dgm:pt>
    <dgm:pt modelId="{0E4B0279-B6CE-43A2-8306-F3C35C900AB3}" type="sibTrans" cxnId="{9CE26D08-CDFF-4DF9-9904-5A47322F1BBB}">
      <dgm:prSet/>
      <dgm:spPr/>
      <dgm:t>
        <a:bodyPr/>
        <a:lstStyle/>
        <a:p>
          <a:endParaRPr lang="en-GB"/>
        </a:p>
      </dgm:t>
    </dgm:pt>
    <dgm:pt modelId="{2C44E8B1-193B-4D6E-92AF-2D358C71FF17}">
      <dgm:prSet/>
      <dgm:spPr/>
      <dgm:t>
        <a:bodyPr/>
        <a:lstStyle/>
        <a:p>
          <a:r>
            <a:rPr lang="en-GB" dirty="0"/>
            <a:t>Homework grid</a:t>
          </a:r>
          <a:endParaRPr lang="en-US" dirty="0"/>
        </a:p>
      </dgm:t>
    </dgm:pt>
    <dgm:pt modelId="{6AE9A500-A682-4A51-A003-D3B9B9805D96}" type="parTrans" cxnId="{0CB8E5C5-B9B5-43E2-81C2-B364C4BD9FE0}">
      <dgm:prSet/>
      <dgm:spPr/>
      <dgm:t>
        <a:bodyPr/>
        <a:lstStyle/>
        <a:p>
          <a:endParaRPr lang="en-GB"/>
        </a:p>
      </dgm:t>
    </dgm:pt>
    <dgm:pt modelId="{BE0A3038-4D0A-4A67-9768-85B8C9A1CD66}" type="sibTrans" cxnId="{0CB8E5C5-B9B5-43E2-81C2-B364C4BD9FE0}">
      <dgm:prSet/>
      <dgm:spPr/>
      <dgm:t>
        <a:bodyPr/>
        <a:lstStyle/>
        <a:p>
          <a:endParaRPr lang="en-GB"/>
        </a:p>
      </dgm:t>
    </dgm:pt>
    <dgm:pt modelId="{FEDC05A7-A927-4286-BBA7-4D95C96FFBA5}">
      <dgm:prSet/>
      <dgm:spPr/>
      <dgm:t>
        <a:bodyPr/>
        <a:lstStyle/>
        <a:p>
          <a:r>
            <a:rPr lang="en-GB" dirty="0"/>
            <a:t>Some homework may be set additionally through class dojo</a:t>
          </a:r>
          <a:endParaRPr lang="en-US" dirty="0"/>
        </a:p>
      </dgm:t>
    </dgm:pt>
    <dgm:pt modelId="{FA64DFAE-1C25-4E6D-82E8-90716DC6B910}" type="parTrans" cxnId="{2AB8C1F6-44DD-4977-8A57-16853C4CF2DC}">
      <dgm:prSet/>
      <dgm:spPr/>
      <dgm:t>
        <a:bodyPr/>
        <a:lstStyle/>
        <a:p>
          <a:endParaRPr lang="en-GB"/>
        </a:p>
      </dgm:t>
    </dgm:pt>
    <dgm:pt modelId="{CFFB63B0-589C-4928-BDC0-AEB4E6464FB1}" type="sibTrans" cxnId="{2AB8C1F6-44DD-4977-8A57-16853C4CF2DC}">
      <dgm:prSet/>
      <dgm:spPr/>
      <dgm:t>
        <a:bodyPr/>
        <a:lstStyle/>
        <a:p>
          <a:endParaRPr lang="en-GB"/>
        </a:p>
      </dgm:t>
    </dgm:pt>
    <dgm:pt modelId="{96543757-30E4-460F-9A0C-346B27707F99}">
      <dgm:prSet/>
      <dgm:spPr/>
      <dgm:t>
        <a:bodyPr/>
        <a:lstStyle/>
        <a:p>
          <a:endParaRPr lang="en-GB" dirty="0"/>
        </a:p>
      </dgm:t>
    </dgm:pt>
    <dgm:pt modelId="{20506000-5ADE-475F-A2DE-B255799DFF79}" type="parTrans" cxnId="{45631280-63D5-4D6E-865D-7A7AB19F96D1}">
      <dgm:prSet/>
      <dgm:spPr/>
      <dgm:t>
        <a:bodyPr/>
        <a:lstStyle/>
        <a:p>
          <a:endParaRPr lang="en-GB"/>
        </a:p>
      </dgm:t>
    </dgm:pt>
    <dgm:pt modelId="{EA81E03B-E838-4F3C-8526-BA64AA32AE7A}" type="sibTrans" cxnId="{45631280-63D5-4D6E-865D-7A7AB19F96D1}">
      <dgm:prSet/>
      <dgm:spPr/>
      <dgm:t>
        <a:bodyPr/>
        <a:lstStyle/>
        <a:p>
          <a:endParaRPr lang="en-GB"/>
        </a:p>
      </dgm:t>
    </dgm:pt>
    <dgm:pt modelId="{3C110C6A-0451-4664-A112-9E4CF38B30E8}" type="pres">
      <dgm:prSet presAssocID="{54C15C73-1F4E-442E-B664-D4AF267AE241}" presName="vert0" presStyleCnt="0">
        <dgm:presLayoutVars>
          <dgm:dir/>
          <dgm:animOne val="branch"/>
          <dgm:animLvl val="lvl"/>
        </dgm:presLayoutVars>
      </dgm:prSet>
      <dgm:spPr/>
    </dgm:pt>
    <dgm:pt modelId="{A2325DB6-9316-432D-846A-4D1A960D3209}" type="pres">
      <dgm:prSet presAssocID="{E40966AE-7CE8-4497-99F1-122C9293ED52}" presName="thickLine" presStyleLbl="alignNode1" presStyleIdx="0" presStyleCnt="5"/>
      <dgm:spPr/>
    </dgm:pt>
    <dgm:pt modelId="{19769C75-1F3A-4DE1-8B81-34E465928C72}" type="pres">
      <dgm:prSet presAssocID="{E40966AE-7CE8-4497-99F1-122C9293ED52}" presName="horz1" presStyleCnt="0"/>
      <dgm:spPr/>
    </dgm:pt>
    <dgm:pt modelId="{35DD96DA-DD50-47AA-A0AD-E86B2CB3D19E}" type="pres">
      <dgm:prSet presAssocID="{E40966AE-7CE8-4497-99F1-122C9293ED52}" presName="tx1" presStyleLbl="revTx" presStyleIdx="0" presStyleCnt="5"/>
      <dgm:spPr/>
    </dgm:pt>
    <dgm:pt modelId="{8E50423B-42B5-4C29-91AB-7484D65D6871}" type="pres">
      <dgm:prSet presAssocID="{E40966AE-7CE8-4497-99F1-122C9293ED52}" presName="vert1" presStyleCnt="0"/>
      <dgm:spPr/>
    </dgm:pt>
    <dgm:pt modelId="{4072E2FD-0F9C-46D2-A9BC-4681A4406559}" type="pres">
      <dgm:prSet presAssocID="{1CC2E181-E92E-49C9-A04C-35386166D928}" presName="thickLine" presStyleLbl="alignNode1" presStyleIdx="1" presStyleCnt="5"/>
      <dgm:spPr/>
    </dgm:pt>
    <dgm:pt modelId="{157C6B7F-6B31-49F3-B8DA-6689F217C65F}" type="pres">
      <dgm:prSet presAssocID="{1CC2E181-E92E-49C9-A04C-35386166D928}" presName="horz1" presStyleCnt="0"/>
      <dgm:spPr/>
    </dgm:pt>
    <dgm:pt modelId="{8D3F8FF4-F377-476E-80C1-26E6A1DCC9EA}" type="pres">
      <dgm:prSet presAssocID="{1CC2E181-E92E-49C9-A04C-35386166D928}" presName="tx1" presStyleLbl="revTx" presStyleIdx="1" presStyleCnt="5"/>
      <dgm:spPr/>
    </dgm:pt>
    <dgm:pt modelId="{F4364C82-7EA2-41BB-8C59-5AEB121D4BE2}" type="pres">
      <dgm:prSet presAssocID="{1CC2E181-E92E-49C9-A04C-35386166D928}" presName="vert1" presStyleCnt="0"/>
      <dgm:spPr/>
    </dgm:pt>
    <dgm:pt modelId="{32E07084-B795-471C-B35F-8FAA2187C187}" type="pres">
      <dgm:prSet presAssocID="{96543757-30E4-460F-9A0C-346B27707F99}" presName="thickLine" presStyleLbl="alignNode1" presStyleIdx="2" presStyleCnt="5"/>
      <dgm:spPr/>
    </dgm:pt>
    <dgm:pt modelId="{6756FEC7-8A60-4467-9563-0FDA21F2DAD9}" type="pres">
      <dgm:prSet presAssocID="{96543757-30E4-460F-9A0C-346B27707F99}" presName="horz1" presStyleCnt="0"/>
      <dgm:spPr/>
    </dgm:pt>
    <dgm:pt modelId="{7C51FDC4-1FE7-4957-BC4E-E5C0A441FC98}" type="pres">
      <dgm:prSet presAssocID="{96543757-30E4-460F-9A0C-346B27707F99}" presName="tx1" presStyleLbl="revTx" presStyleIdx="2" presStyleCnt="5"/>
      <dgm:spPr/>
    </dgm:pt>
    <dgm:pt modelId="{D041BA03-73FE-4D99-9481-6FDBF3DE85E8}" type="pres">
      <dgm:prSet presAssocID="{96543757-30E4-460F-9A0C-346B27707F99}" presName="vert1" presStyleCnt="0"/>
      <dgm:spPr/>
    </dgm:pt>
    <dgm:pt modelId="{3CB34BF1-0E05-43AD-9003-C342A657CDFB}" type="pres">
      <dgm:prSet presAssocID="{2C44E8B1-193B-4D6E-92AF-2D358C71FF17}" presName="thickLine" presStyleLbl="alignNode1" presStyleIdx="3" presStyleCnt="5"/>
      <dgm:spPr/>
    </dgm:pt>
    <dgm:pt modelId="{3D664775-8918-4780-BB05-3F667DC61AE8}" type="pres">
      <dgm:prSet presAssocID="{2C44E8B1-193B-4D6E-92AF-2D358C71FF17}" presName="horz1" presStyleCnt="0"/>
      <dgm:spPr/>
    </dgm:pt>
    <dgm:pt modelId="{B39661E8-BF56-4D28-BAB9-433807340EDD}" type="pres">
      <dgm:prSet presAssocID="{2C44E8B1-193B-4D6E-92AF-2D358C71FF17}" presName="tx1" presStyleLbl="revTx" presStyleIdx="3" presStyleCnt="5"/>
      <dgm:spPr/>
    </dgm:pt>
    <dgm:pt modelId="{31C96ED5-906C-4987-A16C-12B75018615C}" type="pres">
      <dgm:prSet presAssocID="{2C44E8B1-193B-4D6E-92AF-2D358C71FF17}" presName="vert1" presStyleCnt="0"/>
      <dgm:spPr/>
    </dgm:pt>
    <dgm:pt modelId="{EE18AF06-84CB-4E0C-BB09-952974E59273}" type="pres">
      <dgm:prSet presAssocID="{FEDC05A7-A927-4286-BBA7-4D95C96FFBA5}" presName="thickLine" presStyleLbl="alignNode1" presStyleIdx="4" presStyleCnt="5"/>
      <dgm:spPr/>
    </dgm:pt>
    <dgm:pt modelId="{EC43D403-172B-4392-82D4-ED192CB22CEE}" type="pres">
      <dgm:prSet presAssocID="{FEDC05A7-A927-4286-BBA7-4D95C96FFBA5}" presName="horz1" presStyleCnt="0"/>
      <dgm:spPr/>
    </dgm:pt>
    <dgm:pt modelId="{DF2F7489-A81D-4A86-BC21-1887057811FF}" type="pres">
      <dgm:prSet presAssocID="{FEDC05A7-A927-4286-BBA7-4D95C96FFBA5}" presName="tx1" presStyleLbl="revTx" presStyleIdx="4" presStyleCnt="5"/>
      <dgm:spPr/>
    </dgm:pt>
    <dgm:pt modelId="{C76AB836-FE00-4C42-90A1-D43594074285}" type="pres">
      <dgm:prSet presAssocID="{FEDC05A7-A927-4286-BBA7-4D95C96FFBA5}" presName="vert1" presStyleCnt="0"/>
      <dgm:spPr/>
    </dgm:pt>
  </dgm:ptLst>
  <dgm:cxnLst>
    <dgm:cxn modelId="{9CE26D08-CDFF-4DF9-9904-5A47322F1BBB}" srcId="{54C15C73-1F4E-442E-B664-D4AF267AE241}" destId="{1CC2E181-E92E-49C9-A04C-35386166D928}" srcOrd="1" destOrd="0" parTransId="{66195CA6-94CC-474B-B01F-7216676B45AD}" sibTransId="{0E4B0279-B6CE-43A2-8306-F3C35C900AB3}"/>
    <dgm:cxn modelId="{A88C4111-DC46-4E02-8F9C-359AEB8AE605}" type="presOf" srcId="{1CC2E181-E92E-49C9-A04C-35386166D928}" destId="{8D3F8FF4-F377-476E-80C1-26E6A1DCC9EA}" srcOrd="0" destOrd="0" presId="urn:microsoft.com/office/officeart/2008/layout/LinedList"/>
    <dgm:cxn modelId="{77717320-44B0-4C33-9916-96C545AF3E52}" type="presOf" srcId="{96543757-30E4-460F-9A0C-346B27707F99}" destId="{7C51FDC4-1FE7-4957-BC4E-E5C0A441FC98}" srcOrd="0" destOrd="0" presId="urn:microsoft.com/office/officeart/2008/layout/LinedList"/>
    <dgm:cxn modelId="{CD6AC927-FDE1-4AEA-83E3-DB6DD4EFE6DD}" srcId="{54C15C73-1F4E-442E-B664-D4AF267AE241}" destId="{E40966AE-7CE8-4497-99F1-122C9293ED52}" srcOrd="0" destOrd="0" parTransId="{7579A68A-6BF9-4BF1-A6E4-609FA2EDDC89}" sibTransId="{C7902C2C-FCB7-4DF9-93D3-C467E5BC75D1}"/>
    <dgm:cxn modelId="{C9AE095F-A4A0-4FE1-9F93-47F3919BAFD6}" type="presOf" srcId="{E40966AE-7CE8-4497-99F1-122C9293ED52}" destId="{35DD96DA-DD50-47AA-A0AD-E86B2CB3D19E}" srcOrd="0" destOrd="0" presId="urn:microsoft.com/office/officeart/2008/layout/LinedList"/>
    <dgm:cxn modelId="{17D33A6D-622D-405D-AE8E-91F5FCFDFEC1}" type="presOf" srcId="{FEDC05A7-A927-4286-BBA7-4D95C96FFBA5}" destId="{DF2F7489-A81D-4A86-BC21-1887057811FF}" srcOrd="0" destOrd="0" presId="urn:microsoft.com/office/officeart/2008/layout/LinedList"/>
    <dgm:cxn modelId="{9C035B72-8306-4040-AE77-7B51EA0982E7}" type="presOf" srcId="{54C15C73-1F4E-442E-B664-D4AF267AE241}" destId="{3C110C6A-0451-4664-A112-9E4CF38B30E8}" srcOrd="0" destOrd="0" presId="urn:microsoft.com/office/officeart/2008/layout/LinedList"/>
    <dgm:cxn modelId="{F02A0E73-98CA-40BC-97FB-428D322AFF64}" type="presOf" srcId="{2C44E8B1-193B-4D6E-92AF-2D358C71FF17}" destId="{B39661E8-BF56-4D28-BAB9-433807340EDD}" srcOrd="0" destOrd="0" presId="urn:microsoft.com/office/officeart/2008/layout/LinedList"/>
    <dgm:cxn modelId="{45631280-63D5-4D6E-865D-7A7AB19F96D1}" srcId="{54C15C73-1F4E-442E-B664-D4AF267AE241}" destId="{96543757-30E4-460F-9A0C-346B27707F99}" srcOrd="2" destOrd="0" parTransId="{20506000-5ADE-475F-A2DE-B255799DFF79}" sibTransId="{EA81E03B-E838-4F3C-8526-BA64AA32AE7A}"/>
    <dgm:cxn modelId="{0CB8E5C5-B9B5-43E2-81C2-B364C4BD9FE0}" srcId="{54C15C73-1F4E-442E-B664-D4AF267AE241}" destId="{2C44E8B1-193B-4D6E-92AF-2D358C71FF17}" srcOrd="3" destOrd="0" parTransId="{6AE9A500-A682-4A51-A003-D3B9B9805D96}" sibTransId="{BE0A3038-4D0A-4A67-9768-85B8C9A1CD66}"/>
    <dgm:cxn modelId="{2AB8C1F6-44DD-4977-8A57-16853C4CF2DC}" srcId="{54C15C73-1F4E-442E-B664-D4AF267AE241}" destId="{FEDC05A7-A927-4286-BBA7-4D95C96FFBA5}" srcOrd="4" destOrd="0" parTransId="{FA64DFAE-1C25-4E6D-82E8-90716DC6B910}" sibTransId="{CFFB63B0-589C-4928-BDC0-AEB4E6464FB1}"/>
    <dgm:cxn modelId="{ED970CB2-65E8-412B-8C31-C654D92050DC}" type="presParOf" srcId="{3C110C6A-0451-4664-A112-9E4CF38B30E8}" destId="{A2325DB6-9316-432D-846A-4D1A960D3209}" srcOrd="0" destOrd="0" presId="urn:microsoft.com/office/officeart/2008/layout/LinedList"/>
    <dgm:cxn modelId="{7E65A103-F23E-4642-B689-CA604E268ABE}" type="presParOf" srcId="{3C110C6A-0451-4664-A112-9E4CF38B30E8}" destId="{19769C75-1F3A-4DE1-8B81-34E465928C72}" srcOrd="1" destOrd="0" presId="urn:microsoft.com/office/officeart/2008/layout/LinedList"/>
    <dgm:cxn modelId="{2DD634E6-3F33-4A63-8711-BA0A454B7326}" type="presParOf" srcId="{19769C75-1F3A-4DE1-8B81-34E465928C72}" destId="{35DD96DA-DD50-47AA-A0AD-E86B2CB3D19E}" srcOrd="0" destOrd="0" presId="urn:microsoft.com/office/officeart/2008/layout/LinedList"/>
    <dgm:cxn modelId="{FB2510F7-3C16-45E3-AE94-87919B2032AB}" type="presParOf" srcId="{19769C75-1F3A-4DE1-8B81-34E465928C72}" destId="{8E50423B-42B5-4C29-91AB-7484D65D6871}" srcOrd="1" destOrd="0" presId="urn:microsoft.com/office/officeart/2008/layout/LinedList"/>
    <dgm:cxn modelId="{09182EED-CF63-492E-B1AB-1750C7CD9472}" type="presParOf" srcId="{3C110C6A-0451-4664-A112-9E4CF38B30E8}" destId="{4072E2FD-0F9C-46D2-A9BC-4681A4406559}" srcOrd="2" destOrd="0" presId="urn:microsoft.com/office/officeart/2008/layout/LinedList"/>
    <dgm:cxn modelId="{FF99F486-56E7-469F-B346-F8F2E9C567AC}" type="presParOf" srcId="{3C110C6A-0451-4664-A112-9E4CF38B30E8}" destId="{157C6B7F-6B31-49F3-B8DA-6689F217C65F}" srcOrd="3" destOrd="0" presId="urn:microsoft.com/office/officeart/2008/layout/LinedList"/>
    <dgm:cxn modelId="{BDA34B54-854A-4D64-9901-6E095AC897BC}" type="presParOf" srcId="{157C6B7F-6B31-49F3-B8DA-6689F217C65F}" destId="{8D3F8FF4-F377-476E-80C1-26E6A1DCC9EA}" srcOrd="0" destOrd="0" presId="urn:microsoft.com/office/officeart/2008/layout/LinedList"/>
    <dgm:cxn modelId="{E7FD5572-9726-4CE2-AAB7-55E963B73AF3}" type="presParOf" srcId="{157C6B7F-6B31-49F3-B8DA-6689F217C65F}" destId="{F4364C82-7EA2-41BB-8C59-5AEB121D4BE2}" srcOrd="1" destOrd="0" presId="urn:microsoft.com/office/officeart/2008/layout/LinedList"/>
    <dgm:cxn modelId="{086F7BB1-0387-4BFA-96E0-58B641C882B6}" type="presParOf" srcId="{3C110C6A-0451-4664-A112-9E4CF38B30E8}" destId="{32E07084-B795-471C-B35F-8FAA2187C187}" srcOrd="4" destOrd="0" presId="urn:microsoft.com/office/officeart/2008/layout/LinedList"/>
    <dgm:cxn modelId="{E6A29887-A8CB-4004-AB77-DE6D0D04FDBE}" type="presParOf" srcId="{3C110C6A-0451-4664-A112-9E4CF38B30E8}" destId="{6756FEC7-8A60-4467-9563-0FDA21F2DAD9}" srcOrd="5" destOrd="0" presId="urn:microsoft.com/office/officeart/2008/layout/LinedList"/>
    <dgm:cxn modelId="{6797A26F-B88D-4B12-9A2E-0BA35B7D4711}" type="presParOf" srcId="{6756FEC7-8A60-4467-9563-0FDA21F2DAD9}" destId="{7C51FDC4-1FE7-4957-BC4E-E5C0A441FC98}" srcOrd="0" destOrd="0" presId="urn:microsoft.com/office/officeart/2008/layout/LinedList"/>
    <dgm:cxn modelId="{AAEFE554-BEA1-42DF-A2D4-CEA19EEC0114}" type="presParOf" srcId="{6756FEC7-8A60-4467-9563-0FDA21F2DAD9}" destId="{D041BA03-73FE-4D99-9481-6FDBF3DE85E8}" srcOrd="1" destOrd="0" presId="urn:microsoft.com/office/officeart/2008/layout/LinedList"/>
    <dgm:cxn modelId="{9A4EBD0A-7C3D-4012-98B1-E76AE244BFCC}" type="presParOf" srcId="{3C110C6A-0451-4664-A112-9E4CF38B30E8}" destId="{3CB34BF1-0E05-43AD-9003-C342A657CDFB}" srcOrd="6" destOrd="0" presId="urn:microsoft.com/office/officeart/2008/layout/LinedList"/>
    <dgm:cxn modelId="{790D7D0B-69E6-4FD7-80A9-D58DDBBE706D}" type="presParOf" srcId="{3C110C6A-0451-4664-A112-9E4CF38B30E8}" destId="{3D664775-8918-4780-BB05-3F667DC61AE8}" srcOrd="7" destOrd="0" presId="urn:microsoft.com/office/officeart/2008/layout/LinedList"/>
    <dgm:cxn modelId="{7C2896A3-D13F-4948-84CD-C8762AB7196A}" type="presParOf" srcId="{3D664775-8918-4780-BB05-3F667DC61AE8}" destId="{B39661E8-BF56-4D28-BAB9-433807340EDD}" srcOrd="0" destOrd="0" presId="urn:microsoft.com/office/officeart/2008/layout/LinedList"/>
    <dgm:cxn modelId="{B8FE9A5F-E262-4630-8482-0A2AF4416F4E}" type="presParOf" srcId="{3D664775-8918-4780-BB05-3F667DC61AE8}" destId="{31C96ED5-906C-4987-A16C-12B75018615C}" srcOrd="1" destOrd="0" presId="urn:microsoft.com/office/officeart/2008/layout/LinedList"/>
    <dgm:cxn modelId="{A906262E-1E8F-4E70-9E24-017B74007BFF}" type="presParOf" srcId="{3C110C6A-0451-4664-A112-9E4CF38B30E8}" destId="{EE18AF06-84CB-4E0C-BB09-952974E59273}" srcOrd="8" destOrd="0" presId="urn:microsoft.com/office/officeart/2008/layout/LinedList"/>
    <dgm:cxn modelId="{5DBAD06D-D98C-4553-838D-71A364AD2F3D}" type="presParOf" srcId="{3C110C6A-0451-4664-A112-9E4CF38B30E8}" destId="{EC43D403-172B-4392-82D4-ED192CB22CEE}" srcOrd="9" destOrd="0" presId="urn:microsoft.com/office/officeart/2008/layout/LinedList"/>
    <dgm:cxn modelId="{87E263D4-C549-43A4-A772-61EA95E84A54}" type="presParOf" srcId="{EC43D403-172B-4392-82D4-ED192CB22CEE}" destId="{DF2F7489-A81D-4A86-BC21-1887057811FF}" srcOrd="0" destOrd="0" presId="urn:microsoft.com/office/officeart/2008/layout/LinedList"/>
    <dgm:cxn modelId="{9414E2C9-5C39-4C3A-BF7F-562DFCA5F160}" type="presParOf" srcId="{EC43D403-172B-4392-82D4-ED192CB22CEE}" destId="{C76AB836-FE00-4C42-90A1-D4359407428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4C15C73-1F4E-442E-B664-D4AF267AE241}" type="doc">
      <dgm:prSet loTypeId="urn:microsoft.com/office/officeart/2008/layout/LinedList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40966AE-7CE8-4497-99F1-122C9293ED52}">
      <dgm:prSet/>
      <dgm:spPr/>
      <dgm:t>
        <a:bodyPr/>
        <a:lstStyle/>
        <a:p>
          <a:r>
            <a:rPr lang="en-GB" dirty="0"/>
            <a:t>Posted on Class Dojo</a:t>
          </a:r>
          <a:endParaRPr lang="en-US" dirty="0"/>
        </a:p>
      </dgm:t>
    </dgm:pt>
    <dgm:pt modelId="{7579A68A-6BF9-4BF1-A6E4-609FA2EDDC89}" type="parTrans" cxnId="{CD6AC927-FDE1-4AEA-83E3-DB6DD4EFE6DD}">
      <dgm:prSet/>
      <dgm:spPr/>
      <dgm:t>
        <a:bodyPr/>
        <a:lstStyle/>
        <a:p>
          <a:endParaRPr lang="en-US"/>
        </a:p>
      </dgm:t>
    </dgm:pt>
    <dgm:pt modelId="{C7902C2C-FCB7-4DF9-93D3-C467E5BC75D1}" type="sibTrans" cxnId="{CD6AC927-FDE1-4AEA-83E3-DB6DD4EFE6DD}">
      <dgm:prSet/>
      <dgm:spPr/>
      <dgm:t>
        <a:bodyPr/>
        <a:lstStyle/>
        <a:p>
          <a:endParaRPr lang="en-US"/>
        </a:p>
      </dgm:t>
    </dgm:pt>
    <dgm:pt modelId="{63A92C36-D11A-4134-8569-EE3956E78BF0}">
      <dgm:prSet/>
      <dgm:spPr/>
      <dgm:t>
        <a:bodyPr/>
        <a:lstStyle/>
        <a:p>
          <a:r>
            <a:rPr lang="en-GB" dirty="0"/>
            <a:t>Share information via the message section or class page</a:t>
          </a:r>
          <a:endParaRPr lang="en-US" dirty="0"/>
        </a:p>
      </dgm:t>
    </dgm:pt>
    <dgm:pt modelId="{095DA54E-D7F9-4DD7-890F-3D72D3791476}" type="parTrans" cxnId="{098AB620-2B46-43FF-A437-0CF96817B4FF}">
      <dgm:prSet/>
      <dgm:spPr/>
      <dgm:t>
        <a:bodyPr/>
        <a:lstStyle/>
        <a:p>
          <a:endParaRPr lang="en-GB"/>
        </a:p>
      </dgm:t>
    </dgm:pt>
    <dgm:pt modelId="{33AFDCA2-59A0-4B9A-9A4F-40783C93CB25}" type="sibTrans" cxnId="{098AB620-2B46-43FF-A437-0CF96817B4FF}">
      <dgm:prSet/>
      <dgm:spPr/>
      <dgm:t>
        <a:bodyPr/>
        <a:lstStyle/>
        <a:p>
          <a:endParaRPr lang="en-GB"/>
        </a:p>
      </dgm:t>
    </dgm:pt>
    <dgm:pt modelId="{99B4EF9B-8F5E-4D85-94BE-BA7039937948}">
      <dgm:prSet/>
      <dgm:spPr/>
      <dgm:t>
        <a:bodyPr/>
        <a:lstStyle/>
        <a:p>
          <a:pPr>
            <a:buFontTx/>
            <a:buChar char="-"/>
          </a:pPr>
          <a:r>
            <a:rPr lang="en-GB" dirty="0"/>
            <a:t>Wow photos or work through your child’s portfolio</a:t>
          </a:r>
          <a:endParaRPr lang="en-US" dirty="0"/>
        </a:p>
      </dgm:t>
    </dgm:pt>
    <dgm:pt modelId="{AD95F2A3-E664-4783-BC49-A224EDB0502D}" type="parTrans" cxnId="{B884C8DC-44B6-4218-9174-91035B242589}">
      <dgm:prSet/>
      <dgm:spPr/>
      <dgm:t>
        <a:bodyPr/>
        <a:lstStyle/>
        <a:p>
          <a:endParaRPr lang="en-GB"/>
        </a:p>
      </dgm:t>
    </dgm:pt>
    <dgm:pt modelId="{336F52FA-3973-4801-BEA7-E2C826231DDC}" type="sibTrans" cxnId="{B884C8DC-44B6-4218-9174-91035B242589}">
      <dgm:prSet/>
      <dgm:spPr/>
      <dgm:t>
        <a:bodyPr/>
        <a:lstStyle/>
        <a:p>
          <a:endParaRPr lang="en-GB"/>
        </a:p>
      </dgm:t>
    </dgm:pt>
    <dgm:pt modelId="{E018B3E1-D85C-4C7E-860C-B10C8945F448}">
      <dgm:prSet/>
      <dgm:spPr/>
      <dgm:t>
        <a:bodyPr/>
        <a:lstStyle/>
        <a:p>
          <a:r>
            <a:rPr lang="en-GB" dirty="0"/>
            <a:t>EYFS Half Termly Newsletter</a:t>
          </a:r>
          <a:endParaRPr lang="en-US" dirty="0"/>
        </a:p>
      </dgm:t>
    </dgm:pt>
    <dgm:pt modelId="{4E4C9B56-E5B4-4164-B615-E96EA6EA78BC}" type="parTrans" cxnId="{DD0C6A76-D306-4854-8183-C362964F7164}">
      <dgm:prSet/>
      <dgm:spPr/>
      <dgm:t>
        <a:bodyPr/>
        <a:lstStyle/>
        <a:p>
          <a:endParaRPr lang="en-GB"/>
        </a:p>
      </dgm:t>
    </dgm:pt>
    <dgm:pt modelId="{734D6FA8-159D-4A72-B3C9-5A5C38D332C1}" type="sibTrans" cxnId="{DD0C6A76-D306-4854-8183-C362964F7164}">
      <dgm:prSet/>
      <dgm:spPr/>
      <dgm:t>
        <a:bodyPr/>
        <a:lstStyle/>
        <a:p>
          <a:endParaRPr lang="en-GB"/>
        </a:p>
      </dgm:t>
    </dgm:pt>
    <dgm:pt modelId="{A989DCB1-0F56-46F0-B84C-D3062B150CC0}">
      <dgm:prSet/>
      <dgm:spPr/>
      <dgm:t>
        <a:bodyPr/>
        <a:lstStyle/>
        <a:p>
          <a:pPr>
            <a:buFontTx/>
            <a:buChar char="-"/>
          </a:pPr>
          <a:r>
            <a:rPr lang="en-US" dirty="0"/>
            <a:t>School Fortnightly Newsletter</a:t>
          </a:r>
        </a:p>
      </dgm:t>
    </dgm:pt>
    <dgm:pt modelId="{D8966330-29EA-46EC-AECF-9F736C83BCDE}" type="parTrans" cxnId="{8607575E-CEDC-4449-89DB-E0F9B9685F16}">
      <dgm:prSet/>
      <dgm:spPr/>
      <dgm:t>
        <a:bodyPr/>
        <a:lstStyle/>
        <a:p>
          <a:endParaRPr lang="en-GB"/>
        </a:p>
      </dgm:t>
    </dgm:pt>
    <dgm:pt modelId="{03F50EB1-983D-454F-B565-926C64827B08}" type="sibTrans" cxnId="{8607575E-CEDC-4449-89DB-E0F9B9685F16}">
      <dgm:prSet/>
      <dgm:spPr/>
      <dgm:t>
        <a:bodyPr/>
        <a:lstStyle/>
        <a:p>
          <a:endParaRPr lang="en-GB"/>
        </a:p>
      </dgm:t>
    </dgm:pt>
    <dgm:pt modelId="{056F0C39-784F-4931-B4B1-F94F788E15BD}">
      <dgm:prSet/>
      <dgm:spPr/>
      <dgm:t>
        <a:bodyPr/>
        <a:lstStyle/>
        <a:p>
          <a:r>
            <a:rPr lang="en-US" dirty="0"/>
            <a:t>Class Noticeboard</a:t>
          </a:r>
        </a:p>
      </dgm:t>
    </dgm:pt>
    <dgm:pt modelId="{985C519D-DEE6-4E16-A5C3-B5A56A92A014}" type="parTrans" cxnId="{71F5118C-C8D5-48E8-9BAE-911A50023F64}">
      <dgm:prSet/>
      <dgm:spPr/>
      <dgm:t>
        <a:bodyPr/>
        <a:lstStyle/>
        <a:p>
          <a:endParaRPr lang="en-GB"/>
        </a:p>
      </dgm:t>
    </dgm:pt>
    <dgm:pt modelId="{59F6421D-1A82-4729-BB3D-C836C2ED55C5}" type="sibTrans" cxnId="{71F5118C-C8D5-48E8-9BAE-911A50023F64}">
      <dgm:prSet/>
      <dgm:spPr/>
      <dgm:t>
        <a:bodyPr/>
        <a:lstStyle/>
        <a:p>
          <a:endParaRPr lang="en-GB"/>
        </a:p>
      </dgm:t>
    </dgm:pt>
    <dgm:pt modelId="{EBF5FFEC-19B0-4ACB-80DC-E5BE76DEA89D}" type="pres">
      <dgm:prSet presAssocID="{54C15C73-1F4E-442E-B664-D4AF267AE241}" presName="vert0" presStyleCnt="0">
        <dgm:presLayoutVars>
          <dgm:dir/>
          <dgm:animOne val="branch"/>
          <dgm:animLvl val="lvl"/>
        </dgm:presLayoutVars>
      </dgm:prSet>
      <dgm:spPr/>
    </dgm:pt>
    <dgm:pt modelId="{81B135FD-14CC-4A35-9FD6-C80D41741FE9}" type="pres">
      <dgm:prSet presAssocID="{E40966AE-7CE8-4497-99F1-122C9293ED52}" presName="thickLine" presStyleLbl="alignNode1" presStyleIdx="0" presStyleCnt="6"/>
      <dgm:spPr/>
    </dgm:pt>
    <dgm:pt modelId="{423A2A0F-2626-4ED5-ABCD-CF0AE1089984}" type="pres">
      <dgm:prSet presAssocID="{E40966AE-7CE8-4497-99F1-122C9293ED52}" presName="horz1" presStyleCnt="0"/>
      <dgm:spPr/>
    </dgm:pt>
    <dgm:pt modelId="{3225EFE8-422D-4A1E-97AA-773408B80754}" type="pres">
      <dgm:prSet presAssocID="{E40966AE-7CE8-4497-99F1-122C9293ED52}" presName="tx1" presStyleLbl="revTx" presStyleIdx="0" presStyleCnt="6"/>
      <dgm:spPr/>
    </dgm:pt>
    <dgm:pt modelId="{756B64C8-B4EE-4DCF-BCC6-A0289DD09452}" type="pres">
      <dgm:prSet presAssocID="{E40966AE-7CE8-4497-99F1-122C9293ED52}" presName="vert1" presStyleCnt="0"/>
      <dgm:spPr/>
    </dgm:pt>
    <dgm:pt modelId="{2C00EADB-6054-472A-826A-0F7596284DCF}" type="pres">
      <dgm:prSet presAssocID="{63A92C36-D11A-4134-8569-EE3956E78BF0}" presName="thickLine" presStyleLbl="alignNode1" presStyleIdx="1" presStyleCnt="6"/>
      <dgm:spPr/>
    </dgm:pt>
    <dgm:pt modelId="{85639175-2F9F-4B4C-8899-2046719AF150}" type="pres">
      <dgm:prSet presAssocID="{63A92C36-D11A-4134-8569-EE3956E78BF0}" presName="horz1" presStyleCnt="0"/>
      <dgm:spPr/>
    </dgm:pt>
    <dgm:pt modelId="{9CB3D1FE-B7A7-449D-8774-FA7E2D538B82}" type="pres">
      <dgm:prSet presAssocID="{63A92C36-D11A-4134-8569-EE3956E78BF0}" presName="tx1" presStyleLbl="revTx" presStyleIdx="1" presStyleCnt="6"/>
      <dgm:spPr/>
    </dgm:pt>
    <dgm:pt modelId="{4B6E78E0-35A6-44F1-BD4D-0C9118DD5F38}" type="pres">
      <dgm:prSet presAssocID="{63A92C36-D11A-4134-8569-EE3956E78BF0}" presName="vert1" presStyleCnt="0"/>
      <dgm:spPr/>
    </dgm:pt>
    <dgm:pt modelId="{9CC94DB7-3F45-4CD7-8ED8-48764A695AFE}" type="pres">
      <dgm:prSet presAssocID="{99B4EF9B-8F5E-4D85-94BE-BA7039937948}" presName="thickLine" presStyleLbl="alignNode1" presStyleIdx="2" presStyleCnt="6"/>
      <dgm:spPr/>
    </dgm:pt>
    <dgm:pt modelId="{6F2F6345-D7EE-4DC9-8D93-5F4DD06A5FDE}" type="pres">
      <dgm:prSet presAssocID="{99B4EF9B-8F5E-4D85-94BE-BA7039937948}" presName="horz1" presStyleCnt="0"/>
      <dgm:spPr/>
    </dgm:pt>
    <dgm:pt modelId="{CFCB9030-74B4-4494-B134-07F6BF6D334B}" type="pres">
      <dgm:prSet presAssocID="{99B4EF9B-8F5E-4D85-94BE-BA7039937948}" presName="tx1" presStyleLbl="revTx" presStyleIdx="2" presStyleCnt="6"/>
      <dgm:spPr/>
    </dgm:pt>
    <dgm:pt modelId="{16B743E4-6C6D-465C-B56D-C547BE783182}" type="pres">
      <dgm:prSet presAssocID="{99B4EF9B-8F5E-4D85-94BE-BA7039937948}" presName="vert1" presStyleCnt="0"/>
      <dgm:spPr/>
    </dgm:pt>
    <dgm:pt modelId="{1691C5AA-63B6-4277-8DE4-A3CA7814291C}" type="pres">
      <dgm:prSet presAssocID="{A989DCB1-0F56-46F0-B84C-D3062B150CC0}" presName="thickLine" presStyleLbl="alignNode1" presStyleIdx="3" presStyleCnt="6"/>
      <dgm:spPr/>
    </dgm:pt>
    <dgm:pt modelId="{D5096544-8327-4916-B068-32C06452B2B0}" type="pres">
      <dgm:prSet presAssocID="{A989DCB1-0F56-46F0-B84C-D3062B150CC0}" presName="horz1" presStyleCnt="0"/>
      <dgm:spPr/>
    </dgm:pt>
    <dgm:pt modelId="{EBF4023D-1630-4024-911F-770183D7DA3D}" type="pres">
      <dgm:prSet presAssocID="{A989DCB1-0F56-46F0-B84C-D3062B150CC0}" presName="tx1" presStyleLbl="revTx" presStyleIdx="3" presStyleCnt="6"/>
      <dgm:spPr/>
    </dgm:pt>
    <dgm:pt modelId="{CBC49435-BED0-4CB8-AC99-6841B94B8C6F}" type="pres">
      <dgm:prSet presAssocID="{A989DCB1-0F56-46F0-B84C-D3062B150CC0}" presName="vert1" presStyleCnt="0"/>
      <dgm:spPr/>
    </dgm:pt>
    <dgm:pt modelId="{5054E51D-00F3-436D-AB4B-0F8EA9390326}" type="pres">
      <dgm:prSet presAssocID="{E018B3E1-D85C-4C7E-860C-B10C8945F448}" presName="thickLine" presStyleLbl="alignNode1" presStyleIdx="4" presStyleCnt="6"/>
      <dgm:spPr/>
    </dgm:pt>
    <dgm:pt modelId="{4718BDF8-76C7-4617-A5BF-F022798915F9}" type="pres">
      <dgm:prSet presAssocID="{E018B3E1-D85C-4C7E-860C-B10C8945F448}" presName="horz1" presStyleCnt="0"/>
      <dgm:spPr/>
    </dgm:pt>
    <dgm:pt modelId="{6D3C7933-4B04-4AF3-83B6-0334E34CB01C}" type="pres">
      <dgm:prSet presAssocID="{E018B3E1-D85C-4C7E-860C-B10C8945F448}" presName="tx1" presStyleLbl="revTx" presStyleIdx="4" presStyleCnt="6"/>
      <dgm:spPr/>
    </dgm:pt>
    <dgm:pt modelId="{4992A19B-86C1-4CA3-AFA3-0F3849FF99EA}" type="pres">
      <dgm:prSet presAssocID="{E018B3E1-D85C-4C7E-860C-B10C8945F448}" presName="vert1" presStyleCnt="0"/>
      <dgm:spPr/>
    </dgm:pt>
    <dgm:pt modelId="{C61E96C5-1E87-47F7-9770-6A025EBBAFA6}" type="pres">
      <dgm:prSet presAssocID="{056F0C39-784F-4931-B4B1-F94F788E15BD}" presName="thickLine" presStyleLbl="alignNode1" presStyleIdx="5" presStyleCnt="6"/>
      <dgm:spPr/>
    </dgm:pt>
    <dgm:pt modelId="{ED637BC9-6B39-497A-9DD5-B15AF28E4D45}" type="pres">
      <dgm:prSet presAssocID="{056F0C39-784F-4931-B4B1-F94F788E15BD}" presName="horz1" presStyleCnt="0"/>
      <dgm:spPr/>
    </dgm:pt>
    <dgm:pt modelId="{7BF7AA62-26DC-4B71-8762-27E4DB899FBC}" type="pres">
      <dgm:prSet presAssocID="{056F0C39-784F-4931-B4B1-F94F788E15BD}" presName="tx1" presStyleLbl="revTx" presStyleIdx="5" presStyleCnt="6"/>
      <dgm:spPr/>
    </dgm:pt>
    <dgm:pt modelId="{CBA5CFC9-E9E6-49C1-BE81-9DD6034CAE85}" type="pres">
      <dgm:prSet presAssocID="{056F0C39-784F-4931-B4B1-F94F788E15BD}" presName="vert1" presStyleCnt="0"/>
      <dgm:spPr/>
    </dgm:pt>
  </dgm:ptLst>
  <dgm:cxnLst>
    <dgm:cxn modelId="{5B907613-0886-45CD-AC2C-77EB1894F381}" type="presOf" srcId="{54C15C73-1F4E-442E-B664-D4AF267AE241}" destId="{EBF5FFEC-19B0-4ACB-80DC-E5BE76DEA89D}" srcOrd="0" destOrd="0" presId="urn:microsoft.com/office/officeart/2008/layout/LinedList"/>
    <dgm:cxn modelId="{098AB620-2B46-43FF-A437-0CF96817B4FF}" srcId="{54C15C73-1F4E-442E-B664-D4AF267AE241}" destId="{63A92C36-D11A-4134-8569-EE3956E78BF0}" srcOrd="1" destOrd="0" parTransId="{095DA54E-D7F9-4DD7-890F-3D72D3791476}" sibTransId="{33AFDCA2-59A0-4B9A-9A4F-40783C93CB25}"/>
    <dgm:cxn modelId="{CD6AC927-FDE1-4AEA-83E3-DB6DD4EFE6DD}" srcId="{54C15C73-1F4E-442E-B664-D4AF267AE241}" destId="{E40966AE-7CE8-4497-99F1-122C9293ED52}" srcOrd="0" destOrd="0" parTransId="{7579A68A-6BF9-4BF1-A6E4-609FA2EDDC89}" sibTransId="{C7902C2C-FCB7-4DF9-93D3-C467E5BC75D1}"/>
    <dgm:cxn modelId="{8607575E-CEDC-4449-89DB-E0F9B9685F16}" srcId="{54C15C73-1F4E-442E-B664-D4AF267AE241}" destId="{A989DCB1-0F56-46F0-B84C-D3062B150CC0}" srcOrd="3" destOrd="0" parTransId="{D8966330-29EA-46EC-AECF-9F736C83BCDE}" sibTransId="{03F50EB1-983D-454F-B565-926C64827B08}"/>
    <dgm:cxn modelId="{77635261-C344-4077-8460-4332C2AD86D6}" type="presOf" srcId="{99B4EF9B-8F5E-4D85-94BE-BA7039937948}" destId="{CFCB9030-74B4-4494-B134-07F6BF6D334B}" srcOrd="0" destOrd="0" presId="urn:microsoft.com/office/officeart/2008/layout/LinedList"/>
    <dgm:cxn modelId="{702FF846-FC52-4799-8AC5-E307EECC187A}" type="presOf" srcId="{E40966AE-7CE8-4497-99F1-122C9293ED52}" destId="{3225EFE8-422D-4A1E-97AA-773408B80754}" srcOrd="0" destOrd="0" presId="urn:microsoft.com/office/officeart/2008/layout/LinedList"/>
    <dgm:cxn modelId="{DD0C6A76-D306-4854-8183-C362964F7164}" srcId="{54C15C73-1F4E-442E-B664-D4AF267AE241}" destId="{E018B3E1-D85C-4C7E-860C-B10C8945F448}" srcOrd="4" destOrd="0" parTransId="{4E4C9B56-E5B4-4164-B615-E96EA6EA78BC}" sibTransId="{734D6FA8-159D-4A72-B3C9-5A5C38D332C1}"/>
    <dgm:cxn modelId="{71F5118C-C8D5-48E8-9BAE-911A50023F64}" srcId="{54C15C73-1F4E-442E-B664-D4AF267AE241}" destId="{056F0C39-784F-4931-B4B1-F94F788E15BD}" srcOrd="5" destOrd="0" parTransId="{985C519D-DEE6-4E16-A5C3-B5A56A92A014}" sibTransId="{59F6421D-1A82-4729-BB3D-C836C2ED55C5}"/>
    <dgm:cxn modelId="{CC4D9DA6-88FD-4E7A-9D91-0F049B6B185A}" type="presOf" srcId="{A989DCB1-0F56-46F0-B84C-D3062B150CC0}" destId="{EBF4023D-1630-4024-911F-770183D7DA3D}" srcOrd="0" destOrd="0" presId="urn:microsoft.com/office/officeart/2008/layout/LinedList"/>
    <dgm:cxn modelId="{528CA7B0-7974-47EA-A761-132EC86C7586}" type="presOf" srcId="{E018B3E1-D85C-4C7E-860C-B10C8945F448}" destId="{6D3C7933-4B04-4AF3-83B6-0334E34CB01C}" srcOrd="0" destOrd="0" presId="urn:microsoft.com/office/officeart/2008/layout/LinedList"/>
    <dgm:cxn modelId="{3A0F5FB2-8E16-42CC-9D15-8BCA35BE6759}" type="presOf" srcId="{056F0C39-784F-4931-B4B1-F94F788E15BD}" destId="{7BF7AA62-26DC-4B71-8762-27E4DB899FBC}" srcOrd="0" destOrd="0" presId="urn:microsoft.com/office/officeart/2008/layout/LinedList"/>
    <dgm:cxn modelId="{30CDB4C9-8A65-48F9-84CC-2FD2D0C7F16A}" type="presOf" srcId="{63A92C36-D11A-4134-8569-EE3956E78BF0}" destId="{9CB3D1FE-B7A7-449D-8774-FA7E2D538B82}" srcOrd="0" destOrd="0" presId="urn:microsoft.com/office/officeart/2008/layout/LinedList"/>
    <dgm:cxn modelId="{B884C8DC-44B6-4218-9174-91035B242589}" srcId="{54C15C73-1F4E-442E-B664-D4AF267AE241}" destId="{99B4EF9B-8F5E-4D85-94BE-BA7039937948}" srcOrd="2" destOrd="0" parTransId="{AD95F2A3-E664-4783-BC49-A224EDB0502D}" sibTransId="{336F52FA-3973-4801-BEA7-E2C826231DDC}"/>
    <dgm:cxn modelId="{72FE1A9A-EB2B-4C10-B3BE-AC5DBCFF80ED}" type="presParOf" srcId="{EBF5FFEC-19B0-4ACB-80DC-E5BE76DEA89D}" destId="{81B135FD-14CC-4A35-9FD6-C80D41741FE9}" srcOrd="0" destOrd="0" presId="urn:microsoft.com/office/officeart/2008/layout/LinedList"/>
    <dgm:cxn modelId="{A63084BB-3DC8-4760-A26B-BFF267841FA5}" type="presParOf" srcId="{EBF5FFEC-19B0-4ACB-80DC-E5BE76DEA89D}" destId="{423A2A0F-2626-4ED5-ABCD-CF0AE1089984}" srcOrd="1" destOrd="0" presId="urn:microsoft.com/office/officeart/2008/layout/LinedList"/>
    <dgm:cxn modelId="{AF83D489-8F04-4D65-93EC-3DBF268DA4F4}" type="presParOf" srcId="{423A2A0F-2626-4ED5-ABCD-CF0AE1089984}" destId="{3225EFE8-422D-4A1E-97AA-773408B80754}" srcOrd="0" destOrd="0" presId="urn:microsoft.com/office/officeart/2008/layout/LinedList"/>
    <dgm:cxn modelId="{FB7F7954-9C09-4B9F-823D-E7124C572B4A}" type="presParOf" srcId="{423A2A0F-2626-4ED5-ABCD-CF0AE1089984}" destId="{756B64C8-B4EE-4DCF-BCC6-A0289DD09452}" srcOrd="1" destOrd="0" presId="urn:microsoft.com/office/officeart/2008/layout/LinedList"/>
    <dgm:cxn modelId="{EBC8CF7C-E0EE-4C7E-93D0-EFD2CE3E12D2}" type="presParOf" srcId="{EBF5FFEC-19B0-4ACB-80DC-E5BE76DEA89D}" destId="{2C00EADB-6054-472A-826A-0F7596284DCF}" srcOrd="2" destOrd="0" presId="urn:microsoft.com/office/officeart/2008/layout/LinedList"/>
    <dgm:cxn modelId="{9411D202-46D8-4B86-9DE8-B5EE98CCB4A5}" type="presParOf" srcId="{EBF5FFEC-19B0-4ACB-80DC-E5BE76DEA89D}" destId="{85639175-2F9F-4B4C-8899-2046719AF150}" srcOrd="3" destOrd="0" presId="urn:microsoft.com/office/officeart/2008/layout/LinedList"/>
    <dgm:cxn modelId="{9E6ED8E6-BB4A-4F15-9A54-0A4F86D2F75C}" type="presParOf" srcId="{85639175-2F9F-4B4C-8899-2046719AF150}" destId="{9CB3D1FE-B7A7-449D-8774-FA7E2D538B82}" srcOrd="0" destOrd="0" presId="urn:microsoft.com/office/officeart/2008/layout/LinedList"/>
    <dgm:cxn modelId="{C2DC889F-E75E-4EF9-B735-8AF610E002D2}" type="presParOf" srcId="{85639175-2F9F-4B4C-8899-2046719AF150}" destId="{4B6E78E0-35A6-44F1-BD4D-0C9118DD5F38}" srcOrd="1" destOrd="0" presId="urn:microsoft.com/office/officeart/2008/layout/LinedList"/>
    <dgm:cxn modelId="{902457F3-D06B-41EF-8442-3DDDC92E6F63}" type="presParOf" srcId="{EBF5FFEC-19B0-4ACB-80DC-E5BE76DEA89D}" destId="{9CC94DB7-3F45-4CD7-8ED8-48764A695AFE}" srcOrd="4" destOrd="0" presId="urn:microsoft.com/office/officeart/2008/layout/LinedList"/>
    <dgm:cxn modelId="{0CB61624-0781-4C89-B4C5-8F0D33E88C13}" type="presParOf" srcId="{EBF5FFEC-19B0-4ACB-80DC-E5BE76DEA89D}" destId="{6F2F6345-D7EE-4DC9-8D93-5F4DD06A5FDE}" srcOrd="5" destOrd="0" presId="urn:microsoft.com/office/officeart/2008/layout/LinedList"/>
    <dgm:cxn modelId="{DA6BDEAE-2972-4CFF-8F12-56BBE64DBB04}" type="presParOf" srcId="{6F2F6345-D7EE-4DC9-8D93-5F4DD06A5FDE}" destId="{CFCB9030-74B4-4494-B134-07F6BF6D334B}" srcOrd="0" destOrd="0" presId="urn:microsoft.com/office/officeart/2008/layout/LinedList"/>
    <dgm:cxn modelId="{01C87935-9155-48A8-88FB-5C8FDA07C2B7}" type="presParOf" srcId="{6F2F6345-D7EE-4DC9-8D93-5F4DD06A5FDE}" destId="{16B743E4-6C6D-465C-B56D-C547BE783182}" srcOrd="1" destOrd="0" presId="urn:microsoft.com/office/officeart/2008/layout/LinedList"/>
    <dgm:cxn modelId="{09E8DAF2-F0F0-4C09-9E0E-9BB82A27678C}" type="presParOf" srcId="{EBF5FFEC-19B0-4ACB-80DC-E5BE76DEA89D}" destId="{1691C5AA-63B6-4277-8DE4-A3CA7814291C}" srcOrd="6" destOrd="0" presId="urn:microsoft.com/office/officeart/2008/layout/LinedList"/>
    <dgm:cxn modelId="{E9591982-2A24-43AD-9F1F-4BAAB9DFDF74}" type="presParOf" srcId="{EBF5FFEC-19B0-4ACB-80DC-E5BE76DEA89D}" destId="{D5096544-8327-4916-B068-32C06452B2B0}" srcOrd="7" destOrd="0" presId="urn:microsoft.com/office/officeart/2008/layout/LinedList"/>
    <dgm:cxn modelId="{AFA4251A-059F-4756-802F-ADE39915F2C7}" type="presParOf" srcId="{D5096544-8327-4916-B068-32C06452B2B0}" destId="{EBF4023D-1630-4024-911F-770183D7DA3D}" srcOrd="0" destOrd="0" presId="urn:microsoft.com/office/officeart/2008/layout/LinedList"/>
    <dgm:cxn modelId="{E3EA5EED-DB7F-40C0-9C55-C95CB192B31D}" type="presParOf" srcId="{D5096544-8327-4916-B068-32C06452B2B0}" destId="{CBC49435-BED0-4CB8-AC99-6841B94B8C6F}" srcOrd="1" destOrd="0" presId="urn:microsoft.com/office/officeart/2008/layout/LinedList"/>
    <dgm:cxn modelId="{E87CED56-80E6-44D6-A1BC-B6BE4279A6E0}" type="presParOf" srcId="{EBF5FFEC-19B0-4ACB-80DC-E5BE76DEA89D}" destId="{5054E51D-00F3-436D-AB4B-0F8EA9390326}" srcOrd="8" destOrd="0" presId="urn:microsoft.com/office/officeart/2008/layout/LinedList"/>
    <dgm:cxn modelId="{5ED21BEB-7C1E-406B-AECD-35D8DCE21FEA}" type="presParOf" srcId="{EBF5FFEC-19B0-4ACB-80DC-E5BE76DEA89D}" destId="{4718BDF8-76C7-4617-A5BF-F022798915F9}" srcOrd="9" destOrd="0" presId="urn:microsoft.com/office/officeart/2008/layout/LinedList"/>
    <dgm:cxn modelId="{31B7B635-7AC0-481E-91E8-B21919A0177D}" type="presParOf" srcId="{4718BDF8-76C7-4617-A5BF-F022798915F9}" destId="{6D3C7933-4B04-4AF3-83B6-0334E34CB01C}" srcOrd="0" destOrd="0" presId="urn:microsoft.com/office/officeart/2008/layout/LinedList"/>
    <dgm:cxn modelId="{ED79A373-3797-4AC2-A631-E99168046FB0}" type="presParOf" srcId="{4718BDF8-76C7-4617-A5BF-F022798915F9}" destId="{4992A19B-86C1-4CA3-AFA3-0F3849FF99EA}" srcOrd="1" destOrd="0" presId="urn:microsoft.com/office/officeart/2008/layout/LinedList"/>
    <dgm:cxn modelId="{90DACBA9-7D16-49D7-9DB2-E33B3DF9EE3D}" type="presParOf" srcId="{EBF5FFEC-19B0-4ACB-80DC-E5BE76DEA89D}" destId="{C61E96C5-1E87-47F7-9770-6A025EBBAFA6}" srcOrd="10" destOrd="0" presId="urn:microsoft.com/office/officeart/2008/layout/LinedList"/>
    <dgm:cxn modelId="{2CCAF7C1-9367-41D6-A25A-B0ED1CA589F8}" type="presParOf" srcId="{EBF5FFEC-19B0-4ACB-80DC-E5BE76DEA89D}" destId="{ED637BC9-6B39-497A-9DD5-B15AF28E4D45}" srcOrd="11" destOrd="0" presId="urn:microsoft.com/office/officeart/2008/layout/LinedList"/>
    <dgm:cxn modelId="{92ACF35E-235E-4888-ABFF-1838425CC5F2}" type="presParOf" srcId="{ED637BC9-6B39-497A-9DD5-B15AF28E4D45}" destId="{7BF7AA62-26DC-4B71-8762-27E4DB899FBC}" srcOrd="0" destOrd="0" presId="urn:microsoft.com/office/officeart/2008/layout/LinedList"/>
    <dgm:cxn modelId="{13434F3C-4EEA-4CB3-87D8-E3EDAB7D9661}" type="presParOf" srcId="{ED637BC9-6B39-497A-9DD5-B15AF28E4D45}" destId="{CBA5CFC9-E9E6-49C1-BE81-9DD6034CAE8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3DF04BB-FA8F-4236-A485-A0414E55648F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E08A559-7C97-4F54-BA37-B1E21C47EB8A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dirty="0"/>
            <a:t>Change of clothes in case of an emergency</a:t>
          </a:r>
          <a:endParaRPr lang="en-US" dirty="0"/>
        </a:p>
      </dgm:t>
    </dgm:pt>
    <dgm:pt modelId="{7CD015C3-45DE-4610-A48D-4993F5E2C7F8}" type="parTrans" cxnId="{0F87DAE9-48F0-4966-B8FB-C98D8EA07FC5}">
      <dgm:prSet/>
      <dgm:spPr/>
      <dgm:t>
        <a:bodyPr/>
        <a:lstStyle/>
        <a:p>
          <a:endParaRPr lang="en-US"/>
        </a:p>
      </dgm:t>
    </dgm:pt>
    <dgm:pt modelId="{DF3296C4-56A1-4DB1-BA35-84E662BB0762}" type="sibTrans" cxnId="{0F87DAE9-48F0-4966-B8FB-C98D8EA07FC5}">
      <dgm:prSet/>
      <dgm:spPr/>
      <dgm:t>
        <a:bodyPr/>
        <a:lstStyle/>
        <a:p>
          <a:endParaRPr lang="en-US"/>
        </a:p>
      </dgm:t>
    </dgm:pt>
    <dgm:pt modelId="{5C0A7131-DBE4-4192-B812-CF9DD711C036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dirty="0"/>
            <a:t>Wellies for when the weather changes</a:t>
          </a:r>
        </a:p>
      </dgm:t>
    </dgm:pt>
    <dgm:pt modelId="{19FD2EE2-153D-447B-A9B5-F34B4ABEA7B3}" type="parTrans" cxnId="{B8DB3C00-ACE5-44C8-88D9-A44F3086F708}">
      <dgm:prSet/>
      <dgm:spPr/>
      <dgm:t>
        <a:bodyPr/>
        <a:lstStyle/>
        <a:p>
          <a:endParaRPr lang="en-GB"/>
        </a:p>
      </dgm:t>
    </dgm:pt>
    <dgm:pt modelId="{A2659B52-B43D-4D21-A49C-EBEDA78B3C91}" type="sibTrans" cxnId="{B8DB3C00-ACE5-44C8-88D9-A44F3086F708}">
      <dgm:prSet/>
      <dgm:spPr/>
      <dgm:t>
        <a:bodyPr/>
        <a:lstStyle/>
        <a:p>
          <a:endParaRPr lang="en-GB"/>
        </a:p>
      </dgm:t>
    </dgm:pt>
    <dgm:pt modelId="{AB89E315-C26B-4EB2-9837-EA746380C13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dirty="0"/>
            <a:t>Coat</a:t>
          </a:r>
        </a:p>
      </dgm:t>
    </dgm:pt>
    <dgm:pt modelId="{1ABC91FA-2551-42C8-B61F-BCA9AC88E6A8}" type="parTrans" cxnId="{600620C1-3E77-4A70-9DFB-BF87AFFD8B11}">
      <dgm:prSet/>
      <dgm:spPr/>
      <dgm:t>
        <a:bodyPr/>
        <a:lstStyle/>
        <a:p>
          <a:endParaRPr lang="en-GB"/>
        </a:p>
      </dgm:t>
    </dgm:pt>
    <dgm:pt modelId="{95D88AE4-1304-40EC-A3A1-D346C97AD2EB}" type="sibTrans" cxnId="{600620C1-3E77-4A70-9DFB-BF87AFFD8B11}">
      <dgm:prSet/>
      <dgm:spPr/>
      <dgm:t>
        <a:bodyPr/>
        <a:lstStyle/>
        <a:p>
          <a:endParaRPr lang="en-GB"/>
        </a:p>
      </dgm:t>
    </dgm:pt>
    <dgm:pt modelId="{E3F7E19E-B716-4F9B-A6C9-EB7DA0307D9F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dirty="0"/>
            <a:t>Water bottle</a:t>
          </a:r>
        </a:p>
      </dgm:t>
    </dgm:pt>
    <dgm:pt modelId="{028990FA-7FCB-460E-B140-C2BBA8003A74}" type="parTrans" cxnId="{362ADAC3-A357-4F6F-AC99-6BB7BA6D17F0}">
      <dgm:prSet/>
      <dgm:spPr/>
      <dgm:t>
        <a:bodyPr/>
        <a:lstStyle/>
        <a:p>
          <a:endParaRPr lang="en-GB"/>
        </a:p>
      </dgm:t>
    </dgm:pt>
    <dgm:pt modelId="{9373A28F-30AE-4396-8D40-0E5658724FA3}" type="sibTrans" cxnId="{362ADAC3-A357-4F6F-AC99-6BB7BA6D17F0}">
      <dgm:prSet/>
      <dgm:spPr/>
      <dgm:t>
        <a:bodyPr/>
        <a:lstStyle/>
        <a:p>
          <a:endParaRPr lang="en-GB"/>
        </a:p>
      </dgm:t>
    </dgm:pt>
    <dgm:pt modelId="{A03DAEAC-F7CB-4227-8868-478AA858409B}" type="pres">
      <dgm:prSet presAssocID="{03DF04BB-FA8F-4236-A485-A0414E55648F}" presName="root" presStyleCnt="0">
        <dgm:presLayoutVars>
          <dgm:dir/>
          <dgm:resizeHandles val="exact"/>
        </dgm:presLayoutVars>
      </dgm:prSet>
      <dgm:spPr/>
    </dgm:pt>
    <dgm:pt modelId="{609590BA-5D92-4EC1-AED9-A58A206D8F1A}" type="pres">
      <dgm:prSet presAssocID="{DE08A559-7C97-4F54-BA37-B1E21C47EB8A}" presName="compNode" presStyleCnt="0"/>
      <dgm:spPr/>
    </dgm:pt>
    <dgm:pt modelId="{911A4397-64EF-4550-AEE8-6A4B6FB89EFB}" type="pres">
      <dgm:prSet presAssocID="{DE08A559-7C97-4F54-BA37-B1E21C47EB8A}" presName="iconBgRect" presStyleLbl="bgShp" presStyleIdx="0" presStyleCnt="4"/>
      <dgm:spPr/>
    </dgm:pt>
    <dgm:pt modelId="{01F54D07-617F-4C61-9A12-2F6705494985}" type="pres">
      <dgm:prSet presAssocID="{DE08A559-7C97-4F54-BA37-B1E21C47EB8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ger"/>
        </a:ext>
      </dgm:extLst>
    </dgm:pt>
    <dgm:pt modelId="{ADE51AD5-7A40-4307-9A35-370A7E17B855}" type="pres">
      <dgm:prSet presAssocID="{DE08A559-7C97-4F54-BA37-B1E21C47EB8A}" presName="spaceRect" presStyleCnt="0"/>
      <dgm:spPr/>
    </dgm:pt>
    <dgm:pt modelId="{A3C9B413-E256-4396-B4FD-E1807C47FFDF}" type="pres">
      <dgm:prSet presAssocID="{DE08A559-7C97-4F54-BA37-B1E21C47EB8A}" presName="textRect" presStyleLbl="revTx" presStyleIdx="0" presStyleCnt="4">
        <dgm:presLayoutVars>
          <dgm:chMax val="1"/>
          <dgm:chPref val="1"/>
        </dgm:presLayoutVars>
      </dgm:prSet>
      <dgm:spPr/>
    </dgm:pt>
    <dgm:pt modelId="{CC21FE60-2A25-451A-9B7D-1142CC715AB2}" type="pres">
      <dgm:prSet presAssocID="{DF3296C4-56A1-4DB1-BA35-84E662BB0762}" presName="sibTrans" presStyleCnt="0"/>
      <dgm:spPr/>
    </dgm:pt>
    <dgm:pt modelId="{24ADE8B4-EB4D-4E75-BDBB-D20B7A7584F4}" type="pres">
      <dgm:prSet presAssocID="{5C0A7131-DBE4-4192-B812-CF9DD711C036}" presName="compNode" presStyleCnt="0"/>
      <dgm:spPr/>
    </dgm:pt>
    <dgm:pt modelId="{71698C1B-EE2A-4EBC-A0C0-E5FA3E04FC72}" type="pres">
      <dgm:prSet presAssocID="{5C0A7131-DBE4-4192-B812-CF9DD711C036}" presName="iconBgRect" presStyleLbl="bgShp" presStyleIdx="1" presStyleCnt="4"/>
      <dgm:spPr/>
    </dgm:pt>
    <dgm:pt modelId="{1CC7E71B-D26B-4529-BFFA-22730DA2D797}" type="pres">
      <dgm:prSet presAssocID="{5C0A7131-DBE4-4192-B812-CF9DD711C03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t with solid fill"/>
        </a:ext>
      </dgm:extLst>
    </dgm:pt>
    <dgm:pt modelId="{723D76EF-94E9-48DB-BA75-B9BE2CE75512}" type="pres">
      <dgm:prSet presAssocID="{5C0A7131-DBE4-4192-B812-CF9DD711C036}" presName="spaceRect" presStyleCnt="0"/>
      <dgm:spPr/>
    </dgm:pt>
    <dgm:pt modelId="{7E4CA455-22D8-42D7-B196-1CBCA797F5B3}" type="pres">
      <dgm:prSet presAssocID="{5C0A7131-DBE4-4192-B812-CF9DD711C036}" presName="textRect" presStyleLbl="revTx" presStyleIdx="1" presStyleCnt="4">
        <dgm:presLayoutVars>
          <dgm:chMax val="1"/>
          <dgm:chPref val="1"/>
        </dgm:presLayoutVars>
      </dgm:prSet>
      <dgm:spPr/>
    </dgm:pt>
    <dgm:pt modelId="{DD9F7A7E-9C45-4B9F-A30A-4C37960A9DFC}" type="pres">
      <dgm:prSet presAssocID="{A2659B52-B43D-4D21-A49C-EBEDA78B3C91}" presName="sibTrans" presStyleCnt="0"/>
      <dgm:spPr/>
    </dgm:pt>
    <dgm:pt modelId="{5B23EEEB-F5CE-4D5D-8D5B-3B7C78CD2ABA}" type="pres">
      <dgm:prSet presAssocID="{AB89E315-C26B-4EB2-9837-EA746380C137}" presName="compNode" presStyleCnt="0"/>
      <dgm:spPr/>
    </dgm:pt>
    <dgm:pt modelId="{4652CF86-6BE6-435D-900D-EE729198C0C6}" type="pres">
      <dgm:prSet presAssocID="{AB89E315-C26B-4EB2-9837-EA746380C137}" presName="iconBgRect" presStyleLbl="bgShp" presStyleIdx="2" presStyleCnt="4"/>
      <dgm:spPr/>
    </dgm:pt>
    <dgm:pt modelId="{86F40A5F-9897-45D9-957D-05AA5B7F66E1}" type="pres">
      <dgm:prSet presAssocID="{AB89E315-C26B-4EB2-9837-EA746380C137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Zipper with solid fill"/>
        </a:ext>
      </dgm:extLst>
    </dgm:pt>
    <dgm:pt modelId="{3692174D-0CDB-421E-88B9-561F5B5F677F}" type="pres">
      <dgm:prSet presAssocID="{AB89E315-C26B-4EB2-9837-EA746380C137}" presName="spaceRect" presStyleCnt="0"/>
      <dgm:spPr/>
    </dgm:pt>
    <dgm:pt modelId="{9042289E-B04F-4C4E-9CF0-3E210100BF7E}" type="pres">
      <dgm:prSet presAssocID="{AB89E315-C26B-4EB2-9837-EA746380C137}" presName="textRect" presStyleLbl="revTx" presStyleIdx="2" presStyleCnt="4">
        <dgm:presLayoutVars>
          <dgm:chMax val="1"/>
          <dgm:chPref val="1"/>
        </dgm:presLayoutVars>
      </dgm:prSet>
      <dgm:spPr/>
    </dgm:pt>
    <dgm:pt modelId="{C97B9A64-18AA-41C7-AD32-772EAB22CB00}" type="pres">
      <dgm:prSet presAssocID="{95D88AE4-1304-40EC-A3A1-D346C97AD2EB}" presName="sibTrans" presStyleCnt="0"/>
      <dgm:spPr/>
    </dgm:pt>
    <dgm:pt modelId="{7E8DF470-B4D6-445F-A892-EDA248D72F24}" type="pres">
      <dgm:prSet presAssocID="{E3F7E19E-B716-4F9B-A6C9-EB7DA0307D9F}" presName="compNode" presStyleCnt="0"/>
      <dgm:spPr/>
    </dgm:pt>
    <dgm:pt modelId="{56FC18DC-9CF3-4A62-9CB5-94933187A022}" type="pres">
      <dgm:prSet presAssocID="{E3F7E19E-B716-4F9B-A6C9-EB7DA0307D9F}" presName="iconBgRect" presStyleLbl="bgShp" presStyleIdx="3" presStyleCnt="4"/>
      <dgm:spPr/>
    </dgm:pt>
    <dgm:pt modelId="{37A8D0F3-381B-48CD-B547-93392DA2918B}" type="pres">
      <dgm:prSet presAssocID="{E3F7E19E-B716-4F9B-A6C9-EB7DA0307D9F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ater Bottle with solid fill"/>
        </a:ext>
      </dgm:extLst>
    </dgm:pt>
    <dgm:pt modelId="{4A4950D4-576C-4638-A584-7ED8C83BDF76}" type="pres">
      <dgm:prSet presAssocID="{E3F7E19E-B716-4F9B-A6C9-EB7DA0307D9F}" presName="spaceRect" presStyleCnt="0"/>
      <dgm:spPr/>
    </dgm:pt>
    <dgm:pt modelId="{7284850D-9C89-4C84-A41B-385E4ACB6B4F}" type="pres">
      <dgm:prSet presAssocID="{E3F7E19E-B716-4F9B-A6C9-EB7DA0307D9F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B8DB3C00-ACE5-44C8-88D9-A44F3086F708}" srcId="{03DF04BB-FA8F-4236-A485-A0414E55648F}" destId="{5C0A7131-DBE4-4192-B812-CF9DD711C036}" srcOrd="1" destOrd="0" parTransId="{19FD2EE2-153D-447B-A9B5-F34B4ABEA7B3}" sibTransId="{A2659B52-B43D-4D21-A49C-EBEDA78B3C91}"/>
    <dgm:cxn modelId="{A6AA6838-B429-45D4-BD32-2016A451D9A1}" type="presOf" srcId="{DE08A559-7C97-4F54-BA37-B1E21C47EB8A}" destId="{A3C9B413-E256-4396-B4FD-E1807C47FFDF}" srcOrd="0" destOrd="0" presId="urn:microsoft.com/office/officeart/2018/5/layout/IconCircleLabelList"/>
    <dgm:cxn modelId="{C6C4F648-A2F8-447E-9170-362C8AE30E3E}" type="presOf" srcId="{5C0A7131-DBE4-4192-B812-CF9DD711C036}" destId="{7E4CA455-22D8-42D7-B196-1CBCA797F5B3}" srcOrd="0" destOrd="0" presId="urn:microsoft.com/office/officeart/2018/5/layout/IconCircleLabelList"/>
    <dgm:cxn modelId="{5A901150-2286-4AA2-AA1D-BBDAE589CEB7}" type="presOf" srcId="{03DF04BB-FA8F-4236-A485-A0414E55648F}" destId="{A03DAEAC-F7CB-4227-8868-478AA858409B}" srcOrd="0" destOrd="0" presId="urn:microsoft.com/office/officeart/2018/5/layout/IconCircleLabelList"/>
    <dgm:cxn modelId="{96334F88-B207-47AE-BB92-528E5F28796F}" type="presOf" srcId="{E3F7E19E-B716-4F9B-A6C9-EB7DA0307D9F}" destId="{7284850D-9C89-4C84-A41B-385E4ACB6B4F}" srcOrd="0" destOrd="0" presId="urn:microsoft.com/office/officeart/2018/5/layout/IconCircleLabelList"/>
    <dgm:cxn modelId="{EA72F78A-F810-4033-A0D0-F05012CEA987}" type="presOf" srcId="{AB89E315-C26B-4EB2-9837-EA746380C137}" destId="{9042289E-B04F-4C4E-9CF0-3E210100BF7E}" srcOrd="0" destOrd="0" presId="urn:microsoft.com/office/officeart/2018/5/layout/IconCircleLabelList"/>
    <dgm:cxn modelId="{600620C1-3E77-4A70-9DFB-BF87AFFD8B11}" srcId="{03DF04BB-FA8F-4236-A485-A0414E55648F}" destId="{AB89E315-C26B-4EB2-9837-EA746380C137}" srcOrd="2" destOrd="0" parTransId="{1ABC91FA-2551-42C8-B61F-BCA9AC88E6A8}" sibTransId="{95D88AE4-1304-40EC-A3A1-D346C97AD2EB}"/>
    <dgm:cxn modelId="{362ADAC3-A357-4F6F-AC99-6BB7BA6D17F0}" srcId="{03DF04BB-FA8F-4236-A485-A0414E55648F}" destId="{E3F7E19E-B716-4F9B-A6C9-EB7DA0307D9F}" srcOrd="3" destOrd="0" parTransId="{028990FA-7FCB-460E-B140-C2BBA8003A74}" sibTransId="{9373A28F-30AE-4396-8D40-0E5658724FA3}"/>
    <dgm:cxn modelId="{0F87DAE9-48F0-4966-B8FB-C98D8EA07FC5}" srcId="{03DF04BB-FA8F-4236-A485-A0414E55648F}" destId="{DE08A559-7C97-4F54-BA37-B1E21C47EB8A}" srcOrd="0" destOrd="0" parTransId="{7CD015C3-45DE-4610-A48D-4993F5E2C7F8}" sibTransId="{DF3296C4-56A1-4DB1-BA35-84E662BB0762}"/>
    <dgm:cxn modelId="{AF6A2967-DBF3-4C6C-9475-68A63305B185}" type="presParOf" srcId="{A03DAEAC-F7CB-4227-8868-478AA858409B}" destId="{609590BA-5D92-4EC1-AED9-A58A206D8F1A}" srcOrd="0" destOrd="0" presId="urn:microsoft.com/office/officeart/2018/5/layout/IconCircleLabelList"/>
    <dgm:cxn modelId="{18FB6BB9-F5E5-4F59-BDD5-FE0348E3DE49}" type="presParOf" srcId="{609590BA-5D92-4EC1-AED9-A58A206D8F1A}" destId="{911A4397-64EF-4550-AEE8-6A4B6FB89EFB}" srcOrd="0" destOrd="0" presId="urn:microsoft.com/office/officeart/2018/5/layout/IconCircleLabelList"/>
    <dgm:cxn modelId="{80DFA093-A1B7-4BD4-A3B0-F645E70CF98F}" type="presParOf" srcId="{609590BA-5D92-4EC1-AED9-A58A206D8F1A}" destId="{01F54D07-617F-4C61-9A12-2F6705494985}" srcOrd="1" destOrd="0" presId="urn:microsoft.com/office/officeart/2018/5/layout/IconCircleLabelList"/>
    <dgm:cxn modelId="{992D974C-B495-4B43-BFAD-0D56487024EA}" type="presParOf" srcId="{609590BA-5D92-4EC1-AED9-A58A206D8F1A}" destId="{ADE51AD5-7A40-4307-9A35-370A7E17B855}" srcOrd="2" destOrd="0" presId="urn:microsoft.com/office/officeart/2018/5/layout/IconCircleLabelList"/>
    <dgm:cxn modelId="{4C9ED2D8-6F8B-4767-8076-DA3CF35ADAB0}" type="presParOf" srcId="{609590BA-5D92-4EC1-AED9-A58A206D8F1A}" destId="{A3C9B413-E256-4396-B4FD-E1807C47FFDF}" srcOrd="3" destOrd="0" presId="urn:microsoft.com/office/officeart/2018/5/layout/IconCircleLabelList"/>
    <dgm:cxn modelId="{4B330FF6-5F5A-492F-B4CA-F3661D3DB6A1}" type="presParOf" srcId="{A03DAEAC-F7CB-4227-8868-478AA858409B}" destId="{CC21FE60-2A25-451A-9B7D-1142CC715AB2}" srcOrd="1" destOrd="0" presId="urn:microsoft.com/office/officeart/2018/5/layout/IconCircleLabelList"/>
    <dgm:cxn modelId="{EC77FAB0-9DDE-4493-B1EF-B22FFF1F6E73}" type="presParOf" srcId="{A03DAEAC-F7CB-4227-8868-478AA858409B}" destId="{24ADE8B4-EB4D-4E75-BDBB-D20B7A7584F4}" srcOrd="2" destOrd="0" presId="urn:microsoft.com/office/officeart/2018/5/layout/IconCircleLabelList"/>
    <dgm:cxn modelId="{F62E809B-186E-4893-A088-15646D696BE4}" type="presParOf" srcId="{24ADE8B4-EB4D-4E75-BDBB-D20B7A7584F4}" destId="{71698C1B-EE2A-4EBC-A0C0-E5FA3E04FC72}" srcOrd="0" destOrd="0" presId="urn:microsoft.com/office/officeart/2018/5/layout/IconCircleLabelList"/>
    <dgm:cxn modelId="{3B54A687-3F35-4D45-856F-9340AABCF352}" type="presParOf" srcId="{24ADE8B4-EB4D-4E75-BDBB-D20B7A7584F4}" destId="{1CC7E71B-D26B-4529-BFFA-22730DA2D797}" srcOrd="1" destOrd="0" presId="urn:microsoft.com/office/officeart/2018/5/layout/IconCircleLabelList"/>
    <dgm:cxn modelId="{916A1178-E4C2-4AEC-BF61-FED4276285F1}" type="presParOf" srcId="{24ADE8B4-EB4D-4E75-BDBB-D20B7A7584F4}" destId="{723D76EF-94E9-48DB-BA75-B9BE2CE75512}" srcOrd="2" destOrd="0" presId="urn:microsoft.com/office/officeart/2018/5/layout/IconCircleLabelList"/>
    <dgm:cxn modelId="{6BD9420C-0449-4CFF-940A-ED72CCEE54D5}" type="presParOf" srcId="{24ADE8B4-EB4D-4E75-BDBB-D20B7A7584F4}" destId="{7E4CA455-22D8-42D7-B196-1CBCA797F5B3}" srcOrd="3" destOrd="0" presId="urn:microsoft.com/office/officeart/2018/5/layout/IconCircleLabelList"/>
    <dgm:cxn modelId="{2D8B2302-D478-4398-ACA7-379DB5D712C8}" type="presParOf" srcId="{A03DAEAC-F7CB-4227-8868-478AA858409B}" destId="{DD9F7A7E-9C45-4B9F-A30A-4C37960A9DFC}" srcOrd="3" destOrd="0" presId="urn:microsoft.com/office/officeart/2018/5/layout/IconCircleLabelList"/>
    <dgm:cxn modelId="{74BDC646-E4CE-433E-B7D9-18C1A11B606E}" type="presParOf" srcId="{A03DAEAC-F7CB-4227-8868-478AA858409B}" destId="{5B23EEEB-F5CE-4D5D-8D5B-3B7C78CD2ABA}" srcOrd="4" destOrd="0" presId="urn:microsoft.com/office/officeart/2018/5/layout/IconCircleLabelList"/>
    <dgm:cxn modelId="{9AE6BC98-ED46-45E8-9DD5-F0B83479FDEC}" type="presParOf" srcId="{5B23EEEB-F5CE-4D5D-8D5B-3B7C78CD2ABA}" destId="{4652CF86-6BE6-435D-900D-EE729198C0C6}" srcOrd="0" destOrd="0" presId="urn:microsoft.com/office/officeart/2018/5/layout/IconCircleLabelList"/>
    <dgm:cxn modelId="{40105C55-30E1-468A-85E6-A9CDFDEBF7F5}" type="presParOf" srcId="{5B23EEEB-F5CE-4D5D-8D5B-3B7C78CD2ABA}" destId="{86F40A5F-9897-45D9-957D-05AA5B7F66E1}" srcOrd="1" destOrd="0" presId="urn:microsoft.com/office/officeart/2018/5/layout/IconCircleLabelList"/>
    <dgm:cxn modelId="{61500665-2F04-44FB-B257-F884804AEA9D}" type="presParOf" srcId="{5B23EEEB-F5CE-4D5D-8D5B-3B7C78CD2ABA}" destId="{3692174D-0CDB-421E-88B9-561F5B5F677F}" srcOrd="2" destOrd="0" presId="urn:microsoft.com/office/officeart/2018/5/layout/IconCircleLabelList"/>
    <dgm:cxn modelId="{22C7A120-BD85-41D1-9823-6E46D6C8A3D7}" type="presParOf" srcId="{5B23EEEB-F5CE-4D5D-8D5B-3B7C78CD2ABA}" destId="{9042289E-B04F-4C4E-9CF0-3E210100BF7E}" srcOrd="3" destOrd="0" presId="urn:microsoft.com/office/officeart/2018/5/layout/IconCircleLabelList"/>
    <dgm:cxn modelId="{AE860BD4-4B0A-4A84-BF41-58716FCAFC7D}" type="presParOf" srcId="{A03DAEAC-F7CB-4227-8868-478AA858409B}" destId="{C97B9A64-18AA-41C7-AD32-772EAB22CB00}" srcOrd="5" destOrd="0" presId="urn:microsoft.com/office/officeart/2018/5/layout/IconCircleLabelList"/>
    <dgm:cxn modelId="{11FFE278-B3FB-4CBD-B6DF-F8DC35C28208}" type="presParOf" srcId="{A03DAEAC-F7CB-4227-8868-478AA858409B}" destId="{7E8DF470-B4D6-445F-A892-EDA248D72F24}" srcOrd="6" destOrd="0" presId="urn:microsoft.com/office/officeart/2018/5/layout/IconCircleLabelList"/>
    <dgm:cxn modelId="{B971F5AB-38C8-4C5F-A676-E6BB637EF60C}" type="presParOf" srcId="{7E8DF470-B4D6-445F-A892-EDA248D72F24}" destId="{56FC18DC-9CF3-4A62-9CB5-94933187A022}" srcOrd="0" destOrd="0" presId="urn:microsoft.com/office/officeart/2018/5/layout/IconCircleLabelList"/>
    <dgm:cxn modelId="{8BA7327B-FB21-466E-BBD9-D51404FA0CEC}" type="presParOf" srcId="{7E8DF470-B4D6-445F-A892-EDA248D72F24}" destId="{37A8D0F3-381B-48CD-B547-93392DA2918B}" srcOrd="1" destOrd="0" presId="urn:microsoft.com/office/officeart/2018/5/layout/IconCircleLabelList"/>
    <dgm:cxn modelId="{A04D9314-937C-4027-9AF8-A40B89A73BAD}" type="presParOf" srcId="{7E8DF470-B4D6-445F-A892-EDA248D72F24}" destId="{4A4950D4-576C-4638-A584-7ED8C83BDF76}" srcOrd="2" destOrd="0" presId="urn:microsoft.com/office/officeart/2018/5/layout/IconCircleLabelList"/>
    <dgm:cxn modelId="{F8ABB2A8-8B81-468D-8677-575966C634EF}" type="presParOf" srcId="{7E8DF470-B4D6-445F-A892-EDA248D72F24}" destId="{7284850D-9C89-4C84-A41B-385E4ACB6B4F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3DF04BB-FA8F-4236-A485-A0414E55648F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E08A559-7C97-4F54-BA37-B1E21C47EB8A}">
      <dgm:prSet/>
      <dgm:spPr/>
      <dgm:t>
        <a:bodyPr/>
        <a:lstStyle/>
        <a:p>
          <a:r>
            <a:rPr lang="en-GB" dirty="0"/>
            <a:t>Class dojo message</a:t>
          </a:r>
          <a:endParaRPr lang="en-US" dirty="0"/>
        </a:p>
      </dgm:t>
    </dgm:pt>
    <dgm:pt modelId="{7CD015C3-45DE-4610-A48D-4993F5E2C7F8}" type="parTrans" cxnId="{0F87DAE9-48F0-4966-B8FB-C98D8EA07FC5}">
      <dgm:prSet/>
      <dgm:spPr/>
      <dgm:t>
        <a:bodyPr/>
        <a:lstStyle/>
        <a:p>
          <a:endParaRPr lang="en-US"/>
        </a:p>
      </dgm:t>
    </dgm:pt>
    <dgm:pt modelId="{DF3296C4-56A1-4DB1-BA35-84E662BB0762}" type="sibTrans" cxnId="{0F87DAE9-48F0-4966-B8FB-C98D8EA07FC5}">
      <dgm:prSet/>
      <dgm:spPr/>
      <dgm:t>
        <a:bodyPr/>
        <a:lstStyle/>
        <a:p>
          <a:endParaRPr lang="en-US"/>
        </a:p>
      </dgm:t>
    </dgm:pt>
    <dgm:pt modelId="{5C0A7131-DBE4-4192-B812-CF9DD711C036}">
      <dgm:prSet/>
      <dgm:spPr/>
      <dgm:t>
        <a:bodyPr/>
        <a:lstStyle/>
        <a:p>
          <a:r>
            <a:rPr lang="en-GB" dirty="0"/>
            <a:t>In person – morning drop off / afternoon pick up</a:t>
          </a:r>
        </a:p>
      </dgm:t>
    </dgm:pt>
    <dgm:pt modelId="{19FD2EE2-153D-447B-A9B5-F34B4ABEA7B3}" type="parTrans" cxnId="{B8DB3C00-ACE5-44C8-88D9-A44F3086F708}">
      <dgm:prSet/>
      <dgm:spPr/>
      <dgm:t>
        <a:bodyPr/>
        <a:lstStyle/>
        <a:p>
          <a:endParaRPr lang="en-GB"/>
        </a:p>
      </dgm:t>
    </dgm:pt>
    <dgm:pt modelId="{A2659B52-B43D-4D21-A49C-EBEDA78B3C91}" type="sibTrans" cxnId="{B8DB3C00-ACE5-44C8-88D9-A44F3086F708}">
      <dgm:prSet/>
      <dgm:spPr/>
      <dgm:t>
        <a:bodyPr/>
        <a:lstStyle/>
        <a:p>
          <a:endParaRPr lang="en-GB"/>
        </a:p>
      </dgm:t>
    </dgm:pt>
    <dgm:pt modelId="{DE6FB3D9-BA33-46AF-856A-6497028655F7}">
      <dgm:prSet/>
      <dgm:spPr/>
      <dgm:t>
        <a:bodyPr/>
        <a:lstStyle/>
        <a:p>
          <a:r>
            <a:rPr lang="en-GB" dirty="0"/>
            <a:t>Telephone conversation</a:t>
          </a:r>
        </a:p>
      </dgm:t>
    </dgm:pt>
    <dgm:pt modelId="{BBF7BB18-527C-41AB-B45E-A3041C02E6CF}" type="parTrans" cxnId="{290AB21D-34AD-4337-B3F4-F3267849D1E8}">
      <dgm:prSet/>
      <dgm:spPr/>
      <dgm:t>
        <a:bodyPr/>
        <a:lstStyle/>
        <a:p>
          <a:endParaRPr lang="en-GB"/>
        </a:p>
      </dgm:t>
    </dgm:pt>
    <dgm:pt modelId="{EC7B8168-072C-471C-8EC1-6E1165F0A936}" type="sibTrans" cxnId="{290AB21D-34AD-4337-B3F4-F3267849D1E8}">
      <dgm:prSet/>
      <dgm:spPr/>
      <dgm:t>
        <a:bodyPr/>
        <a:lstStyle/>
        <a:p>
          <a:endParaRPr lang="en-GB"/>
        </a:p>
      </dgm:t>
    </dgm:pt>
    <dgm:pt modelId="{F5273DAC-3422-4A48-8A30-31836D9C9ECA}">
      <dgm:prSet/>
      <dgm:spPr/>
      <dgm:t>
        <a:bodyPr/>
        <a:lstStyle/>
        <a:p>
          <a:r>
            <a:rPr lang="en-GB"/>
            <a:t>Zoom meeting</a:t>
          </a:r>
          <a:endParaRPr lang="en-GB" dirty="0"/>
        </a:p>
      </dgm:t>
    </dgm:pt>
    <dgm:pt modelId="{74ACC547-FF62-4BC9-86B2-240C458C40F9}" type="parTrans" cxnId="{FADE077A-C106-49CF-B255-215D373772CF}">
      <dgm:prSet/>
      <dgm:spPr/>
      <dgm:t>
        <a:bodyPr/>
        <a:lstStyle/>
        <a:p>
          <a:endParaRPr lang="en-GB"/>
        </a:p>
      </dgm:t>
    </dgm:pt>
    <dgm:pt modelId="{837FB518-D005-4489-A131-2676D56E0A76}" type="sibTrans" cxnId="{FADE077A-C106-49CF-B255-215D373772CF}">
      <dgm:prSet/>
      <dgm:spPr/>
      <dgm:t>
        <a:bodyPr/>
        <a:lstStyle/>
        <a:p>
          <a:endParaRPr lang="en-GB"/>
        </a:p>
      </dgm:t>
    </dgm:pt>
    <dgm:pt modelId="{08CCE1B7-281D-4757-AD23-C52E56AA7A6E}">
      <dgm:prSet/>
      <dgm:spPr/>
      <dgm:t>
        <a:bodyPr/>
        <a:lstStyle/>
        <a:p>
          <a:r>
            <a:rPr lang="en-GB" dirty="0"/>
            <a:t>Email – n.cowgill@ribchester-st-wilfrids.lancs.sch.uk</a:t>
          </a:r>
        </a:p>
      </dgm:t>
    </dgm:pt>
    <dgm:pt modelId="{4FCA8F32-6E3D-4CF7-B0C3-FA660B41C9FC}" type="parTrans" cxnId="{CC2E5204-D7ED-409C-83EC-63E9B5987845}">
      <dgm:prSet/>
      <dgm:spPr/>
      <dgm:t>
        <a:bodyPr/>
        <a:lstStyle/>
        <a:p>
          <a:endParaRPr lang="en-GB"/>
        </a:p>
      </dgm:t>
    </dgm:pt>
    <dgm:pt modelId="{97712BDA-7D1D-4E74-BA3F-88C61DBA7405}" type="sibTrans" cxnId="{CC2E5204-D7ED-409C-83EC-63E9B5987845}">
      <dgm:prSet/>
      <dgm:spPr/>
      <dgm:t>
        <a:bodyPr/>
        <a:lstStyle/>
        <a:p>
          <a:endParaRPr lang="en-GB"/>
        </a:p>
      </dgm:t>
    </dgm:pt>
    <dgm:pt modelId="{A03DAEAC-F7CB-4227-8868-478AA858409B}" type="pres">
      <dgm:prSet presAssocID="{03DF04BB-FA8F-4236-A485-A0414E55648F}" presName="root" presStyleCnt="0">
        <dgm:presLayoutVars>
          <dgm:dir/>
          <dgm:resizeHandles val="exact"/>
        </dgm:presLayoutVars>
      </dgm:prSet>
      <dgm:spPr/>
    </dgm:pt>
    <dgm:pt modelId="{609590BA-5D92-4EC1-AED9-A58A206D8F1A}" type="pres">
      <dgm:prSet presAssocID="{DE08A559-7C97-4F54-BA37-B1E21C47EB8A}" presName="compNode" presStyleCnt="0"/>
      <dgm:spPr/>
    </dgm:pt>
    <dgm:pt modelId="{911A4397-64EF-4550-AEE8-6A4B6FB89EFB}" type="pres">
      <dgm:prSet presAssocID="{DE08A559-7C97-4F54-BA37-B1E21C47EB8A}" presName="iconBgRect" presStyleLbl="bgShp" presStyleIdx="0" presStyleCnt="5"/>
      <dgm:spPr/>
    </dgm:pt>
    <dgm:pt modelId="{01F54D07-617F-4C61-9A12-2F6705494985}" type="pres">
      <dgm:prSet presAssocID="{DE08A559-7C97-4F54-BA37-B1E21C47EB8A}" presName="iconRect" presStyleLbl="node1" presStyleIdx="0" presStyleCnt="5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ger"/>
        </a:ext>
      </dgm:extLst>
    </dgm:pt>
    <dgm:pt modelId="{ADE51AD5-7A40-4307-9A35-370A7E17B855}" type="pres">
      <dgm:prSet presAssocID="{DE08A559-7C97-4F54-BA37-B1E21C47EB8A}" presName="spaceRect" presStyleCnt="0"/>
      <dgm:spPr/>
    </dgm:pt>
    <dgm:pt modelId="{A3C9B413-E256-4396-B4FD-E1807C47FFDF}" type="pres">
      <dgm:prSet presAssocID="{DE08A559-7C97-4F54-BA37-B1E21C47EB8A}" presName="textRect" presStyleLbl="revTx" presStyleIdx="0" presStyleCnt="5">
        <dgm:presLayoutVars>
          <dgm:chMax val="1"/>
          <dgm:chPref val="1"/>
        </dgm:presLayoutVars>
      </dgm:prSet>
      <dgm:spPr/>
    </dgm:pt>
    <dgm:pt modelId="{CC21FE60-2A25-451A-9B7D-1142CC715AB2}" type="pres">
      <dgm:prSet presAssocID="{DF3296C4-56A1-4DB1-BA35-84E662BB0762}" presName="sibTrans" presStyleCnt="0"/>
      <dgm:spPr/>
    </dgm:pt>
    <dgm:pt modelId="{24ADE8B4-EB4D-4E75-BDBB-D20B7A7584F4}" type="pres">
      <dgm:prSet presAssocID="{5C0A7131-DBE4-4192-B812-CF9DD711C036}" presName="compNode" presStyleCnt="0"/>
      <dgm:spPr/>
    </dgm:pt>
    <dgm:pt modelId="{71698C1B-EE2A-4EBC-A0C0-E5FA3E04FC72}" type="pres">
      <dgm:prSet presAssocID="{5C0A7131-DBE4-4192-B812-CF9DD711C036}" presName="iconBgRect" presStyleLbl="bgShp" presStyleIdx="1" presStyleCnt="5"/>
      <dgm:spPr/>
    </dgm:pt>
    <dgm:pt modelId="{1CC7E71B-D26B-4529-BFFA-22730DA2D797}" type="pres">
      <dgm:prSet presAssocID="{5C0A7131-DBE4-4192-B812-CF9DD711C036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 with solid fill"/>
        </a:ext>
      </dgm:extLst>
    </dgm:pt>
    <dgm:pt modelId="{723D76EF-94E9-48DB-BA75-B9BE2CE75512}" type="pres">
      <dgm:prSet presAssocID="{5C0A7131-DBE4-4192-B812-CF9DD711C036}" presName="spaceRect" presStyleCnt="0"/>
      <dgm:spPr/>
    </dgm:pt>
    <dgm:pt modelId="{7E4CA455-22D8-42D7-B196-1CBCA797F5B3}" type="pres">
      <dgm:prSet presAssocID="{5C0A7131-DBE4-4192-B812-CF9DD711C036}" presName="textRect" presStyleLbl="revTx" presStyleIdx="1" presStyleCnt="5">
        <dgm:presLayoutVars>
          <dgm:chMax val="1"/>
          <dgm:chPref val="1"/>
        </dgm:presLayoutVars>
      </dgm:prSet>
      <dgm:spPr/>
    </dgm:pt>
    <dgm:pt modelId="{DD9F7A7E-9C45-4B9F-A30A-4C37960A9DFC}" type="pres">
      <dgm:prSet presAssocID="{A2659B52-B43D-4D21-A49C-EBEDA78B3C91}" presName="sibTrans" presStyleCnt="0"/>
      <dgm:spPr/>
    </dgm:pt>
    <dgm:pt modelId="{52E87FD1-7C17-4ACF-BEED-3462C620F448}" type="pres">
      <dgm:prSet presAssocID="{F5273DAC-3422-4A48-8A30-31836D9C9ECA}" presName="compNode" presStyleCnt="0"/>
      <dgm:spPr/>
    </dgm:pt>
    <dgm:pt modelId="{6B0D9D33-9F68-40D4-AC1C-F43176687F74}" type="pres">
      <dgm:prSet presAssocID="{F5273DAC-3422-4A48-8A30-31836D9C9ECA}" presName="iconBgRect" presStyleLbl="bgShp" presStyleIdx="2" presStyleCnt="5"/>
      <dgm:spPr/>
    </dgm:pt>
    <dgm:pt modelId="{DCD1C621-213A-461E-8E4E-4F1ABD3FAC39}" type="pres">
      <dgm:prSet presAssocID="{F5273DAC-3422-4A48-8A30-31836D9C9ECA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aptop with solid fill"/>
        </a:ext>
      </dgm:extLst>
    </dgm:pt>
    <dgm:pt modelId="{0116175F-2C52-43A6-855A-1094493998AF}" type="pres">
      <dgm:prSet presAssocID="{F5273DAC-3422-4A48-8A30-31836D9C9ECA}" presName="spaceRect" presStyleCnt="0"/>
      <dgm:spPr/>
    </dgm:pt>
    <dgm:pt modelId="{137CCB77-9711-4A21-8050-FA1D40578430}" type="pres">
      <dgm:prSet presAssocID="{F5273DAC-3422-4A48-8A30-31836D9C9ECA}" presName="textRect" presStyleLbl="revTx" presStyleIdx="2" presStyleCnt="5">
        <dgm:presLayoutVars>
          <dgm:chMax val="1"/>
          <dgm:chPref val="1"/>
        </dgm:presLayoutVars>
      </dgm:prSet>
      <dgm:spPr/>
    </dgm:pt>
    <dgm:pt modelId="{3240BFCB-88F6-47FC-A872-F0A214A1615D}" type="pres">
      <dgm:prSet presAssocID="{837FB518-D005-4489-A131-2676D56E0A76}" presName="sibTrans" presStyleCnt="0"/>
      <dgm:spPr/>
    </dgm:pt>
    <dgm:pt modelId="{F04C603D-A878-47BD-839C-62CA650DBB20}" type="pres">
      <dgm:prSet presAssocID="{DE6FB3D9-BA33-46AF-856A-6497028655F7}" presName="compNode" presStyleCnt="0"/>
      <dgm:spPr/>
    </dgm:pt>
    <dgm:pt modelId="{0FD91A35-3957-4FDA-B628-2C0BF26DAF9E}" type="pres">
      <dgm:prSet presAssocID="{DE6FB3D9-BA33-46AF-856A-6497028655F7}" presName="iconBgRect" presStyleLbl="bgShp" presStyleIdx="3" presStyleCnt="5"/>
      <dgm:spPr/>
    </dgm:pt>
    <dgm:pt modelId="{AC4B7D5A-9660-4178-B112-74833B079C6A}" type="pres">
      <dgm:prSet presAssocID="{DE6FB3D9-BA33-46AF-856A-6497028655F7}" presName="iconRect" presStyleLbl="node1" presStyleIdx="3" presStyleCnt="5"/>
      <dgm:spPr>
        <a:blipFill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</dgm:pt>
    <dgm:pt modelId="{47F26FD3-07C9-4276-9232-062B2F00C2AB}" type="pres">
      <dgm:prSet presAssocID="{DE6FB3D9-BA33-46AF-856A-6497028655F7}" presName="spaceRect" presStyleCnt="0"/>
      <dgm:spPr/>
    </dgm:pt>
    <dgm:pt modelId="{041A93A7-C6B7-42FF-AE37-784147857A3D}" type="pres">
      <dgm:prSet presAssocID="{DE6FB3D9-BA33-46AF-856A-6497028655F7}" presName="textRect" presStyleLbl="revTx" presStyleIdx="3" presStyleCnt="5">
        <dgm:presLayoutVars>
          <dgm:chMax val="1"/>
          <dgm:chPref val="1"/>
        </dgm:presLayoutVars>
      </dgm:prSet>
      <dgm:spPr/>
    </dgm:pt>
    <dgm:pt modelId="{D75DE9D7-576D-4CD1-B751-A84B7B819C4E}" type="pres">
      <dgm:prSet presAssocID="{EC7B8168-072C-471C-8EC1-6E1165F0A936}" presName="sibTrans" presStyleCnt="0"/>
      <dgm:spPr/>
    </dgm:pt>
    <dgm:pt modelId="{0274A7CC-7B44-4861-BC78-26BDCF2853CC}" type="pres">
      <dgm:prSet presAssocID="{08CCE1B7-281D-4757-AD23-C52E56AA7A6E}" presName="compNode" presStyleCnt="0"/>
      <dgm:spPr/>
    </dgm:pt>
    <dgm:pt modelId="{74F7515B-95FA-4C14-818A-AEDDFB41B697}" type="pres">
      <dgm:prSet presAssocID="{08CCE1B7-281D-4757-AD23-C52E56AA7A6E}" presName="iconBgRect" presStyleLbl="bgShp" presStyleIdx="4" presStyleCnt="5"/>
      <dgm:spPr/>
    </dgm:pt>
    <dgm:pt modelId="{C7022225-F3DA-4337-A9B9-6DA210630279}" type="pres">
      <dgm:prSet presAssocID="{08CCE1B7-281D-4757-AD23-C52E56AA7A6E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end with solid fill"/>
        </a:ext>
      </dgm:extLst>
    </dgm:pt>
    <dgm:pt modelId="{C4A7710B-EB40-4860-9A5C-4B415F078BDD}" type="pres">
      <dgm:prSet presAssocID="{08CCE1B7-281D-4757-AD23-C52E56AA7A6E}" presName="spaceRect" presStyleCnt="0"/>
      <dgm:spPr/>
    </dgm:pt>
    <dgm:pt modelId="{F347874B-241E-4493-B901-80BCA892C6D9}" type="pres">
      <dgm:prSet presAssocID="{08CCE1B7-281D-4757-AD23-C52E56AA7A6E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B8DB3C00-ACE5-44C8-88D9-A44F3086F708}" srcId="{03DF04BB-FA8F-4236-A485-A0414E55648F}" destId="{5C0A7131-DBE4-4192-B812-CF9DD711C036}" srcOrd="1" destOrd="0" parTransId="{19FD2EE2-153D-447B-A9B5-F34B4ABEA7B3}" sibTransId="{A2659B52-B43D-4D21-A49C-EBEDA78B3C91}"/>
    <dgm:cxn modelId="{CC2E5204-D7ED-409C-83EC-63E9B5987845}" srcId="{03DF04BB-FA8F-4236-A485-A0414E55648F}" destId="{08CCE1B7-281D-4757-AD23-C52E56AA7A6E}" srcOrd="4" destOrd="0" parTransId="{4FCA8F32-6E3D-4CF7-B0C3-FA660B41C9FC}" sibTransId="{97712BDA-7D1D-4E74-BA3F-88C61DBA7405}"/>
    <dgm:cxn modelId="{03731306-854E-4A3C-B3A4-0D54909590A4}" type="presOf" srcId="{DE6FB3D9-BA33-46AF-856A-6497028655F7}" destId="{041A93A7-C6B7-42FF-AE37-784147857A3D}" srcOrd="0" destOrd="0" presId="urn:microsoft.com/office/officeart/2018/5/layout/IconCircleLabelList"/>
    <dgm:cxn modelId="{290AB21D-34AD-4337-B3F4-F3267849D1E8}" srcId="{03DF04BB-FA8F-4236-A485-A0414E55648F}" destId="{DE6FB3D9-BA33-46AF-856A-6497028655F7}" srcOrd="3" destOrd="0" parTransId="{BBF7BB18-527C-41AB-B45E-A3041C02E6CF}" sibTransId="{EC7B8168-072C-471C-8EC1-6E1165F0A936}"/>
    <dgm:cxn modelId="{ECF28D23-EE4E-4EF7-9497-C39520C57C53}" type="presOf" srcId="{F5273DAC-3422-4A48-8A30-31836D9C9ECA}" destId="{137CCB77-9711-4A21-8050-FA1D40578430}" srcOrd="0" destOrd="0" presId="urn:microsoft.com/office/officeart/2018/5/layout/IconCircleLabelList"/>
    <dgm:cxn modelId="{A6AA6838-B429-45D4-BD32-2016A451D9A1}" type="presOf" srcId="{DE08A559-7C97-4F54-BA37-B1E21C47EB8A}" destId="{A3C9B413-E256-4396-B4FD-E1807C47FFDF}" srcOrd="0" destOrd="0" presId="urn:microsoft.com/office/officeart/2018/5/layout/IconCircleLabelList"/>
    <dgm:cxn modelId="{C6C4F648-A2F8-447E-9170-362C8AE30E3E}" type="presOf" srcId="{5C0A7131-DBE4-4192-B812-CF9DD711C036}" destId="{7E4CA455-22D8-42D7-B196-1CBCA797F5B3}" srcOrd="0" destOrd="0" presId="urn:microsoft.com/office/officeart/2018/5/layout/IconCircleLabelList"/>
    <dgm:cxn modelId="{5A901150-2286-4AA2-AA1D-BBDAE589CEB7}" type="presOf" srcId="{03DF04BB-FA8F-4236-A485-A0414E55648F}" destId="{A03DAEAC-F7CB-4227-8868-478AA858409B}" srcOrd="0" destOrd="0" presId="urn:microsoft.com/office/officeart/2018/5/layout/IconCircleLabelList"/>
    <dgm:cxn modelId="{FADE077A-C106-49CF-B255-215D373772CF}" srcId="{03DF04BB-FA8F-4236-A485-A0414E55648F}" destId="{F5273DAC-3422-4A48-8A30-31836D9C9ECA}" srcOrd="2" destOrd="0" parTransId="{74ACC547-FF62-4BC9-86B2-240C458C40F9}" sibTransId="{837FB518-D005-4489-A131-2676D56E0A76}"/>
    <dgm:cxn modelId="{A9AE73A3-8CFF-47BE-A19C-845F3953872C}" type="presOf" srcId="{08CCE1B7-281D-4757-AD23-C52E56AA7A6E}" destId="{F347874B-241E-4493-B901-80BCA892C6D9}" srcOrd="0" destOrd="0" presId="urn:microsoft.com/office/officeart/2018/5/layout/IconCircleLabelList"/>
    <dgm:cxn modelId="{0F87DAE9-48F0-4966-B8FB-C98D8EA07FC5}" srcId="{03DF04BB-FA8F-4236-A485-A0414E55648F}" destId="{DE08A559-7C97-4F54-BA37-B1E21C47EB8A}" srcOrd="0" destOrd="0" parTransId="{7CD015C3-45DE-4610-A48D-4993F5E2C7F8}" sibTransId="{DF3296C4-56A1-4DB1-BA35-84E662BB0762}"/>
    <dgm:cxn modelId="{AF6A2967-DBF3-4C6C-9475-68A63305B185}" type="presParOf" srcId="{A03DAEAC-F7CB-4227-8868-478AA858409B}" destId="{609590BA-5D92-4EC1-AED9-A58A206D8F1A}" srcOrd="0" destOrd="0" presId="urn:microsoft.com/office/officeart/2018/5/layout/IconCircleLabelList"/>
    <dgm:cxn modelId="{18FB6BB9-F5E5-4F59-BDD5-FE0348E3DE49}" type="presParOf" srcId="{609590BA-5D92-4EC1-AED9-A58A206D8F1A}" destId="{911A4397-64EF-4550-AEE8-6A4B6FB89EFB}" srcOrd="0" destOrd="0" presId="urn:microsoft.com/office/officeart/2018/5/layout/IconCircleLabelList"/>
    <dgm:cxn modelId="{80DFA093-A1B7-4BD4-A3B0-F645E70CF98F}" type="presParOf" srcId="{609590BA-5D92-4EC1-AED9-A58A206D8F1A}" destId="{01F54D07-617F-4C61-9A12-2F6705494985}" srcOrd="1" destOrd="0" presId="urn:microsoft.com/office/officeart/2018/5/layout/IconCircleLabelList"/>
    <dgm:cxn modelId="{992D974C-B495-4B43-BFAD-0D56487024EA}" type="presParOf" srcId="{609590BA-5D92-4EC1-AED9-A58A206D8F1A}" destId="{ADE51AD5-7A40-4307-9A35-370A7E17B855}" srcOrd="2" destOrd="0" presId="urn:microsoft.com/office/officeart/2018/5/layout/IconCircleLabelList"/>
    <dgm:cxn modelId="{4C9ED2D8-6F8B-4767-8076-DA3CF35ADAB0}" type="presParOf" srcId="{609590BA-5D92-4EC1-AED9-A58A206D8F1A}" destId="{A3C9B413-E256-4396-B4FD-E1807C47FFDF}" srcOrd="3" destOrd="0" presId="urn:microsoft.com/office/officeart/2018/5/layout/IconCircleLabelList"/>
    <dgm:cxn modelId="{4B330FF6-5F5A-492F-B4CA-F3661D3DB6A1}" type="presParOf" srcId="{A03DAEAC-F7CB-4227-8868-478AA858409B}" destId="{CC21FE60-2A25-451A-9B7D-1142CC715AB2}" srcOrd="1" destOrd="0" presId="urn:microsoft.com/office/officeart/2018/5/layout/IconCircleLabelList"/>
    <dgm:cxn modelId="{EC77FAB0-9DDE-4493-B1EF-B22FFF1F6E73}" type="presParOf" srcId="{A03DAEAC-F7CB-4227-8868-478AA858409B}" destId="{24ADE8B4-EB4D-4E75-BDBB-D20B7A7584F4}" srcOrd="2" destOrd="0" presId="urn:microsoft.com/office/officeart/2018/5/layout/IconCircleLabelList"/>
    <dgm:cxn modelId="{F62E809B-186E-4893-A088-15646D696BE4}" type="presParOf" srcId="{24ADE8B4-EB4D-4E75-BDBB-D20B7A7584F4}" destId="{71698C1B-EE2A-4EBC-A0C0-E5FA3E04FC72}" srcOrd="0" destOrd="0" presId="urn:microsoft.com/office/officeart/2018/5/layout/IconCircleLabelList"/>
    <dgm:cxn modelId="{3B54A687-3F35-4D45-856F-9340AABCF352}" type="presParOf" srcId="{24ADE8B4-EB4D-4E75-BDBB-D20B7A7584F4}" destId="{1CC7E71B-D26B-4529-BFFA-22730DA2D797}" srcOrd="1" destOrd="0" presId="urn:microsoft.com/office/officeart/2018/5/layout/IconCircleLabelList"/>
    <dgm:cxn modelId="{916A1178-E4C2-4AEC-BF61-FED4276285F1}" type="presParOf" srcId="{24ADE8B4-EB4D-4E75-BDBB-D20B7A7584F4}" destId="{723D76EF-94E9-48DB-BA75-B9BE2CE75512}" srcOrd="2" destOrd="0" presId="urn:microsoft.com/office/officeart/2018/5/layout/IconCircleLabelList"/>
    <dgm:cxn modelId="{6BD9420C-0449-4CFF-940A-ED72CCEE54D5}" type="presParOf" srcId="{24ADE8B4-EB4D-4E75-BDBB-D20B7A7584F4}" destId="{7E4CA455-22D8-42D7-B196-1CBCA797F5B3}" srcOrd="3" destOrd="0" presId="urn:microsoft.com/office/officeart/2018/5/layout/IconCircleLabelList"/>
    <dgm:cxn modelId="{2D8B2302-D478-4398-ACA7-379DB5D712C8}" type="presParOf" srcId="{A03DAEAC-F7CB-4227-8868-478AA858409B}" destId="{DD9F7A7E-9C45-4B9F-A30A-4C37960A9DFC}" srcOrd="3" destOrd="0" presId="urn:microsoft.com/office/officeart/2018/5/layout/IconCircleLabelList"/>
    <dgm:cxn modelId="{3941E032-22CE-47FA-8D0D-CB2C2577E88C}" type="presParOf" srcId="{A03DAEAC-F7CB-4227-8868-478AA858409B}" destId="{52E87FD1-7C17-4ACF-BEED-3462C620F448}" srcOrd="4" destOrd="0" presId="urn:microsoft.com/office/officeart/2018/5/layout/IconCircleLabelList"/>
    <dgm:cxn modelId="{450934ED-E642-441A-8BF0-E1E80BEA9470}" type="presParOf" srcId="{52E87FD1-7C17-4ACF-BEED-3462C620F448}" destId="{6B0D9D33-9F68-40D4-AC1C-F43176687F74}" srcOrd="0" destOrd="0" presId="urn:microsoft.com/office/officeart/2018/5/layout/IconCircleLabelList"/>
    <dgm:cxn modelId="{DF340FB2-43B1-47BA-94F5-53060DD7E22B}" type="presParOf" srcId="{52E87FD1-7C17-4ACF-BEED-3462C620F448}" destId="{DCD1C621-213A-461E-8E4E-4F1ABD3FAC39}" srcOrd="1" destOrd="0" presId="urn:microsoft.com/office/officeart/2018/5/layout/IconCircleLabelList"/>
    <dgm:cxn modelId="{0ECC501E-3940-4E76-9CF8-AA02CFE181BA}" type="presParOf" srcId="{52E87FD1-7C17-4ACF-BEED-3462C620F448}" destId="{0116175F-2C52-43A6-855A-1094493998AF}" srcOrd="2" destOrd="0" presId="urn:microsoft.com/office/officeart/2018/5/layout/IconCircleLabelList"/>
    <dgm:cxn modelId="{5771DA04-BA9B-4A7C-8E1B-F981F58A261D}" type="presParOf" srcId="{52E87FD1-7C17-4ACF-BEED-3462C620F448}" destId="{137CCB77-9711-4A21-8050-FA1D40578430}" srcOrd="3" destOrd="0" presId="urn:microsoft.com/office/officeart/2018/5/layout/IconCircleLabelList"/>
    <dgm:cxn modelId="{670524B7-926D-4B48-8F75-7406E4ACABC3}" type="presParOf" srcId="{A03DAEAC-F7CB-4227-8868-478AA858409B}" destId="{3240BFCB-88F6-47FC-A872-F0A214A1615D}" srcOrd="5" destOrd="0" presId="urn:microsoft.com/office/officeart/2018/5/layout/IconCircleLabelList"/>
    <dgm:cxn modelId="{1869A4D9-2FFC-4F08-87A2-5890290A1976}" type="presParOf" srcId="{A03DAEAC-F7CB-4227-8868-478AA858409B}" destId="{F04C603D-A878-47BD-839C-62CA650DBB20}" srcOrd="6" destOrd="0" presId="urn:microsoft.com/office/officeart/2018/5/layout/IconCircleLabelList"/>
    <dgm:cxn modelId="{73A32DCD-57BC-4E7F-B869-6A706B089B3B}" type="presParOf" srcId="{F04C603D-A878-47BD-839C-62CA650DBB20}" destId="{0FD91A35-3957-4FDA-B628-2C0BF26DAF9E}" srcOrd="0" destOrd="0" presId="urn:microsoft.com/office/officeart/2018/5/layout/IconCircleLabelList"/>
    <dgm:cxn modelId="{4C52F0A4-93DF-427B-9EA7-6D6F27F76252}" type="presParOf" srcId="{F04C603D-A878-47BD-839C-62CA650DBB20}" destId="{AC4B7D5A-9660-4178-B112-74833B079C6A}" srcOrd="1" destOrd="0" presId="urn:microsoft.com/office/officeart/2018/5/layout/IconCircleLabelList"/>
    <dgm:cxn modelId="{4470390A-E4A8-4552-8DE9-8D91120F8ABD}" type="presParOf" srcId="{F04C603D-A878-47BD-839C-62CA650DBB20}" destId="{47F26FD3-07C9-4276-9232-062B2F00C2AB}" srcOrd="2" destOrd="0" presId="urn:microsoft.com/office/officeart/2018/5/layout/IconCircleLabelList"/>
    <dgm:cxn modelId="{64354C66-BB17-4EE7-BFC9-5757103D16F8}" type="presParOf" srcId="{F04C603D-A878-47BD-839C-62CA650DBB20}" destId="{041A93A7-C6B7-42FF-AE37-784147857A3D}" srcOrd="3" destOrd="0" presId="urn:microsoft.com/office/officeart/2018/5/layout/IconCircleLabelList"/>
    <dgm:cxn modelId="{2BF8F3BF-FB12-4123-93BE-94E144E0F91F}" type="presParOf" srcId="{A03DAEAC-F7CB-4227-8868-478AA858409B}" destId="{D75DE9D7-576D-4CD1-B751-A84B7B819C4E}" srcOrd="7" destOrd="0" presId="urn:microsoft.com/office/officeart/2018/5/layout/IconCircleLabelList"/>
    <dgm:cxn modelId="{37601250-549B-4451-A0A2-CCBDEB6E83A1}" type="presParOf" srcId="{A03DAEAC-F7CB-4227-8868-478AA858409B}" destId="{0274A7CC-7B44-4861-BC78-26BDCF2853CC}" srcOrd="8" destOrd="0" presId="urn:microsoft.com/office/officeart/2018/5/layout/IconCircleLabelList"/>
    <dgm:cxn modelId="{63CCDC55-5665-43C9-B96D-0F7309536558}" type="presParOf" srcId="{0274A7CC-7B44-4861-BC78-26BDCF2853CC}" destId="{74F7515B-95FA-4C14-818A-AEDDFB41B697}" srcOrd="0" destOrd="0" presId="urn:microsoft.com/office/officeart/2018/5/layout/IconCircleLabelList"/>
    <dgm:cxn modelId="{92C74060-FCBB-4FCB-AEB8-E94378E64487}" type="presParOf" srcId="{0274A7CC-7B44-4861-BC78-26BDCF2853CC}" destId="{C7022225-F3DA-4337-A9B9-6DA210630279}" srcOrd="1" destOrd="0" presId="urn:microsoft.com/office/officeart/2018/5/layout/IconCircleLabelList"/>
    <dgm:cxn modelId="{45F7F356-012A-424B-8E84-179A56F720E6}" type="presParOf" srcId="{0274A7CC-7B44-4861-BC78-26BDCF2853CC}" destId="{C4A7710B-EB40-4860-9A5C-4B415F078BDD}" srcOrd="2" destOrd="0" presId="urn:microsoft.com/office/officeart/2018/5/layout/IconCircleLabelList"/>
    <dgm:cxn modelId="{3586F03A-C174-4344-8CA0-604A0EF90614}" type="presParOf" srcId="{0274A7CC-7B44-4861-BC78-26BDCF2853CC}" destId="{F347874B-241E-4493-B901-80BCA892C6D9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1A4397-64EF-4550-AEE8-6A4B6FB89EFB}">
      <dsp:nvSpPr>
        <dsp:cNvPr id="0" name=""/>
        <dsp:cNvSpPr/>
      </dsp:nvSpPr>
      <dsp:spPr>
        <a:xfrm>
          <a:off x="589925" y="1105799"/>
          <a:ext cx="1715625" cy="171562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F54D07-617F-4C61-9A12-2F6705494985}">
      <dsp:nvSpPr>
        <dsp:cNvPr id="0" name=""/>
        <dsp:cNvSpPr/>
      </dsp:nvSpPr>
      <dsp:spPr>
        <a:xfrm>
          <a:off x="955550" y="1471424"/>
          <a:ext cx="984375" cy="984375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C9B413-E256-4396-B4FD-E1807C47FFDF}">
      <dsp:nvSpPr>
        <dsp:cNvPr id="0" name=""/>
        <dsp:cNvSpPr/>
      </dsp:nvSpPr>
      <dsp:spPr>
        <a:xfrm>
          <a:off x="41487" y="3355799"/>
          <a:ext cx="281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800" kern="1200" dirty="0"/>
            <a:t>Settled well</a:t>
          </a:r>
          <a:endParaRPr lang="en-US" sz="2800" kern="1200" dirty="0"/>
        </a:p>
      </dsp:txBody>
      <dsp:txXfrm>
        <a:off x="41487" y="3355799"/>
        <a:ext cx="2812500" cy="720000"/>
      </dsp:txXfrm>
    </dsp:sp>
    <dsp:sp modelId="{72F8E1F6-9794-4094-88EC-83AF2EC092F6}">
      <dsp:nvSpPr>
        <dsp:cNvPr id="0" name=""/>
        <dsp:cNvSpPr/>
      </dsp:nvSpPr>
      <dsp:spPr>
        <a:xfrm>
          <a:off x="3894612" y="1105799"/>
          <a:ext cx="1715625" cy="171562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6D2487-D71A-40E7-8AE3-62C4FFB02CBA}">
      <dsp:nvSpPr>
        <dsp:cNvPr id="0" name=""/>
        <dsp:cNvSpPr/>
      </dsp:nvSpPr>
      <dsp:spPr>
        <a:xfrm>
          <a:off x="4260237" y="1471424"/>
          <a:ext cx="984375" cy="9843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9D68E3-D9E2-44F9-8A3F-F59B27228F9E}">
      <dsp:nvSpPr>
        <dsp:cNvPr id="0" name=""/>
        <dsp:cNvSpPr/>
      </dsp:nvSpPr>
      <dsp:spPr>
        <a:xfrm>
          <a:off x="3346175" y="3355799"/>
          <a:ext cx="281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800" kern="1200"/>
            <a:t>Class charter</a:t>
          </a:r>
          <a:endParaRPr lang="en-US" sz="2800" kern="1200"/>
        </a:p>
      </dsp:txBody>
      <dsp:txXfrm>
        <a:off x="3346175" y="3355799"/>
        <a:ext cx="28125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798755-C817-46C3-B8C0-2196943805CE}">
      <dsp:nvSpPr>
        <dsp:cNvPr id="0" name=""/>
        <dsp:cNvSpPr/>
      </dsp:nvSpPr>
      <dsp:spPr>
        <a:xfrm>
          <a:off x="1370858" y="78607"/>
          <a:ext cx="1181878" cy="1181878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82B1C9-E97F-4362-B65B-F3743D14EB92}">
      <dsp:nvSpPr>
        <dsp:cNvPr id="0" name=""/>
        <dsp:cNvSpPr/>
      </dsp:nvSpPr>
      <dsp:spPr>
        <a:xfrm>
          <a:off x="1622733" y="330482"/>
          <a:ext cx="678126" cy="6781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60D343-9BC1-42D2-9AFE-D6F1351CD285}">
      <dsp:nvSpPr>
        <dsp:cNvPr id="0" name=""/>
        <dsp:cNvSpPr/>
      </dsp:nvSpPr>
      <dsp:spPr>
        <a:xfrm>
          <a:off x="993044" y="1628611"/>
          <a:ext cx="193750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300" kern="1200" dirty="0"/>
            <a:t>Stickers</a:t>
          </a:r>
          <a:endParaRPr lang="en-US" sz="2300" kern="1200" dirty="0"/>
        </a:p>
      </dsp:txBody>
      <dsp:txXfrm>
        <a:off x="993044" y="1628611"/>
        <a:ext cx="1937505" cy="720000"/>
      </dsp:txXfrm>
    </dsp:sp>
    <dsp:sp modelId="{20C52D27-6AC7-4CC7-94A4-D836F8108A6A}">
      <dsp:nvSpPr>
        <dsp:cNvPr id="0" name=""/>
        <dsp:cNvSpPr/>
      </dsp:nvSpPr>
      <dsp:spPr>
        <a:xfrm>
          <a:off x="3647426" y="78607"/>
          <a:ext cx="1181878" cy="1181878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ED9EB8-AE42-491A-A9A3-FAFB0CD3BFB0}">
      <dsp:nvSpPr>
        <dsp:cNvPr id="0" name=""/>
        <dsp:cNvSpPr/>
      </dsp:nvSpPr>
      <dsp:spPr>
        <a:xfrm>
          <a:off x="3899302" y="330482"/>
          <a:ext cx="678126" cy="6781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FAD18B-761A-4851-96FB-D90D284C2D22}">
      <dsp:nvSpPr>
        <dsp:cNvPr id="0" name=""/>
        <dsp:cNvSpPr/>
      </dsp:nvSpPr>
      <dsp:spPr>
        <a:xfrm>
          <a:off x="3269613" y="1628611"/>
          <a:ext cx="193750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300" kern="1200" dirty="0"/>
            <a:t>House points</a:t>
          </a:r>
          <a:endParaRPr lang="en-US" sz="2300" kern="1200" dirty="0"/>
        </a:p>
      </dsp:txBody>
      <dsp:txXfrm>
        <a:off x="3269613" y="1628611"/>
        <a:ext cx="1937505" cy="720000"/>
      </dsp:txXfrm>
    </dsp:sp>
    <dsp:sp modelId="{1CD25F2B-BEE7-40F8-A6DF-CD9F5FA95F7E}">
      <dsp:nvSpPr>
        <dsp:cNvPr id="0" name=""/>
        <dsp:cNvSpPr/>
      </dsp:nvSpPr>
      <dsp:spPr>
        <a:xfrm>
          <a:off x="1370858" y="2832987"/>
          <a:ext cx="1181878" cy="1181878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73C09F-AC87-47C6-A9E3-B184BFD24D70}">
      <dsp:nvSpPr>
        <dsp:cNvPr id="0" name=""/>
        <dsp:cNvSpPr/>
      </dsp:nvSpPr>
      <dsp:spPr>
        <a:xfrm>
          <a:off x="1622733" y="3084863"/>
          <a:ext cx="678126" cy="6781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8591E9-2CF7-4F1E-86A7-A4B2610F9776}">
      <dsp:nvSpPr>
        <dsp:cNvPr id="0" name=""/>
        <dsp:cNvSpPr/>
      </dsp:nvSpPr>
      <dsp:spPr>
        <a:xfrm>
          <a:off x="993044" y="4382991"/>
          <a:ext cx="193750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300" kern="1200" dirty="0"/>
            <a:t>Traffic lights</a:t>
          </a:r>
          <a:endParaRPr lang="en-US" sz="2300" kern="1200" dirty="0"/>
        </a:p>
      </dsp:txBody>
      <dsp:txXfrm>
        <a:off x="993044" y="4382991"/>
        <a:ext cx="1937505" cy="720000"/>
      </dsp:txXfrm>
    </dsp:sp>
    <dsp:sp modelId="{2B877F5A-76C9-40E3-AE06-078267418633}">
      <dsp:nvSpPr>
        <dsp:cNvPr id="0" name=""/>
        <dsp:cNvSpPr/>
      </dsp:nvSpPr>
      <dsp:spPr>
        <a:xfrm>
          <a:off x="3647426" y="2832987"/>
          <a:ext cx="1181878" cy="1181878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9AA3FE-F725-4FFF-8835-7AECA3E6937C}">
      <dsp:nvSpPr>
        <dsp:cNvPr id="0" name=""/>
        <dsp:cNvSpPr/>
      </dsp:nvSpPr>
      <dsp:spPr>
        <a:xfrm>
          <a:off x="3899302" y="3084863"/>
          <a:ext cx="678126" cy="67812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371AC4-03CB-47D9-BBF5-30D37D3DEE7A}">
      <dsp:nvSpPr>
        <dsp:cNvPr id="0" name=""/>
        <dsp:cNvSpPr/>
      </dsp:nvSpPr>
      <dsp:spPr>
        <a:xfrm>
          <a:off x="3269613" y="4382991"/>
          <a:ext cx="193750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300" kern="1200" dirty="0"/>
            <a:t>Certificates</a:t>
          </a:r>
          <a:endParaRPr lang="en-US" sz="2300" kern="1200" dirty="0"/>
        </a:p>
      </dsp:txBody>
      <dsp:txXfrm>
        <a:off x="3269613" y="4382991"/>
        <a:ext cx="1937505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CE0570-6912-4E89-94BD-6702B8E272DD}">
      <dsp:nvSpPr>
        <dsp:cNvPr id="0" name=""/>
        <dsp:cNvSpPr/>
      </dsp:nvSpPr>
      <dsp:spPr>
        <a:xfrm>
          <a:off x="0" y="1919"/>
          <a:ext cx="6485467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552299-E6B8-4D5E-AAEC-97174C401053}">
      <dsp:nvSpPr>
        <dsp:cNvPr id="0" name=""/>
        <dsp:cNvSpPr/>
      </dsp:nvSpPr>
      <dsp:spPr>
        <a:xfrm>
          <a:off x="0" y="1919"/>
          <a:ext cx="6485467" cy="654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/>
            <a:t>Autumn 1 – All about Me</a:t>
          </a:r>
          <a:endParaRPr lang="en-US" sz="3000" kern="1200" dirty="0"/>
        </a:p>
      </dsp:txBody>
      <dsp:txXfrm>
        <a:off x="0" y="1919"/>
        <a:ext cx="6485467" cy="654680"/>
      </dsp:txXfrm>
    </dsp:sp>
    <dsp:sp modelId="{F7D09BC8-4D01-4B8F-A260-886D2A699867}">
      <dsp:nvSpPr>
        <dsp:cNvPr id="0" name=""/>
        <dsp:cNvSpPr/>
      </dsp:nvSpPr>
      <dsp:spPr>
        <a:xfrm>
          <a:off x="0" y="656599"/>
          <a:ext cx="6485467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C1318C-7377-4C68-80EE-24FDB405B3A3}">
      <dsp:nvSpPr>
        <dsp:cNvPr id="0" name=""/>
        <dsp:cNvSpPr/>
      </dsp:nvSpPr>
      <dsp:spPr>
        <a:xfrm>
          <a:off x="0" y="656599"/>
          <a:ext cx="6485467" cy="654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/>
            <a:t>Autumn 2 – Journeys</a:t>
          </a:r>
          <a:endParaRPr lang="en-US" sz="3000" kern="1200"/>
        </a:p>
      </dsp:txBody>
      <dsp:txXfrm>
        <a:off x="0" y="656599"/>
        <a:ext cx="6485467" cy="654680"/>
      </dsp:txXfrm>
    </dsp:sp>
    <dsp:sp modelId="{8B9DC89E-8D5B-410B-851A-C0C9D5E385A3}">
      <dsp:nvSpPr>
        <dsp:cNvPr id="0" name=""/>
        <dsp:cNvSpPr/>
      </dsp:nvSpPr>
      <dsp:spPr>
        <a:xfrm>
          <a:off x="0" y="1311279"/>
          <a:ext cx="6485467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4251BF-6201-4577-B20B-28557AED99FC}">
      <dsp:nvSpPr>
        <dsp:cNvPr id="0" name=""/>
        <dsp:cNvSpPr/>
      </dsp:nvSpPr>
      <dsp:spPr>
        <a:xfrm>
          <a:off x="0" y="1311279"/>
          <a:ext cx="6485467" cy="654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/>
            <a:t>Spring 1 – People Who Help us</a:t>
          </a:r>
          <a:endParaRPr lang="en-US" sz="3000" kern="1200"/>
        </a:p>
      </dsp:txBody>
      <dsp:txXfrm>
        <a:off x="0" y="1311279"/>
        <a:ext cx="6485467" cy="654680"/>
      </dsp:txXfrm>
    </dsp:sp>
    <dsp:sp modelId="{28F47469-FE19-4A68-89C0-7B0753C25DBB}">
      <dsp:nvSpPr>
        <dsp:cNvPr id="0" name=""/>
        <dsp:cNvSpPr/>
      </dsp:nvSpPr>
      <dsp:spPr>
        <a:xfrm>
          <a:off x="0" y="1965960"/>
          <a:ext cx="6485467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C7B78C-8631-4C3A-A558-6F81A1E9B9AD}">
      <dsp:nvSpPr>
        <dsp:cNvPr id="0" name=""/>
        <dsp:cNvSpPr/>
      </dsp:nvSpPr>
      <dsp:spPr>
        <a:xfrm>
          <a:off x="0" y="1965960"/>
          <a:ext cx="6485467" cy="654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/>
            <a:t>Spring 2 – Animals</a:t>
          </a:r>
          <a:endParaRPr lang="en-US" sz="3000" kern="1200" dirty="0"/>
        </a:p>
      </dsp:txBody>
      <dsp:txXfrm>
        <a:off x="0" y="1965960"/>
        <a:ext cx="6485467" cy="654680"/>
      </dsp:txXfrm>
    </dsp:sp>
    <dsp:sp modelId="{6C74BE48-5981-4911-98B6-85BB69BAEDA6}">
      <dsp:nvSpPr>
        <dsp:cNvPr id="0" name=""/>
        <dsp:cNvSpPr/>
      </dsp:nvSpPr>
      <dsp:spPr>
        <a:xfrm>
          <a:off x="0" y="2620640"/>
          <a:ext cx="6485467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C7C5E3-32F7-4DE3-931F-C4F0E1B38A67}">
      <dsp:nvSpPr>
        <dsp:cNvPr id="0" name=""/>
        <dsp:cNvSpPr/>
      </dsp:nvSpPr>
      <dsp:spPr>
        <a:xfrm>
          <a:off x="0" y="2620640"/>
          <a:ext cx="6485467" cy="654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/>
            <a:t>Summer 1 – Traditional Tales</a:t>
          </a:r>
          <a:endParaRPr lang="en-US" sz="3000" kern="1200" dirty="0"/>
        </a:p>
      </dsp:txBody>
      <dsp:txXfrm>
        <a:off x="0" y="2620640"/>
        <a:ext cx="6485467" cy="654680"/>
      </dsp:txXfrm>
    </dsp:sp>
    <dsp:sp modelId="{FE83F9FD-F4D2-49E2-9767-6E651D850FFF}">
      <dsp:nvSpPr>
        <dsp:cNvPr id="0" name=""/>
        <dsp:cNvSpPr/>
      </dsp:nvSpPr>
      <dsp:spPr>
        <a:xfrm>
          <a:off x="0" y="3275320"/>
          <a:ext cx="6485467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AED226-FF87-4819-8BB7-7B5261BA756E}">
      <dsp:nvSpPr>
        <dsp:cNvPr id="0" name=""/>
        <dsp:cNvSpPr/>
      </dsp:nvSpPr>
      <dsp:spPr>
        <a:xfrm>
          <a:off x="0" y="3275320"/>
          <a:ext cx="6485467" cy="654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/>
            <a:t>Summer 2 – Around the World</a:t>
          </a:r>
          <a:endParaRPr lang="en-US" sz="3000" kern="1200" dirty="0"/>
        </a:p>
      </dsp:txBody>
      <dsp:txXfrm>
        <a:off x="0" y="3275320"/>
        <a:ext cx="6485467" cy="6546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815898-94CD-4783-967F-5A77915149FE}">
      <dsp:nvSpPr>
        <dsp:cNvPr id="0" name=""/>
        <dsp:cNvSpPr/>
      </dsp:nvSpPr>
      <dsp:spPr>
        <a:xfrm>
          <a:off x="0" y="2530"/>
          <a:ext cx="620016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B3A4FB-F4EC-4D45-A329-D7FFF364EE03}">
      <dsp:nvSpPr>
        <dsp:cNvPr id="0" name=""/>
        <dsp:cNvSpPr/>
      </dsp:nvSpPr>
      <dsp:spPr>
        <a:xfrm>
          <a:off x="0" y="2530"/>
          <a:ext cx="6200163" cy="862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Plain red t-shirt</a:t>
          </a:r>
          <a:endParaRPr lang="en-US" sz="2100" kern="1200"/>
        </a:p>
      </dsp:txBody>
      <dsp:txXfrm>
        <a:off x="0" y="2530"/>
        <a:ext cx="6200163" cy="862756"/>
      </dsp:txXfrm>
    </dsp:sp>
    <dsp:sp modelId="{4AA2CAF5-8011-442D-888F-1BA41DBC1BA6}">
      <dsp:nvSpPr>
        <dsp:cNvPr id="0" name=""/>
        <dsp:cNvSpPr/>
      </dsp:nvSpPr>
      <dsp:spPr>
        <a:xfrm>
          <a:off x="0" y="865286"/>
          <a:ext cx="620016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EFAC49-8FED-4D13-B779-22FB750BFE62}">
      <dsp:nvSpPr>
        <dsp:cNvPr id="0" name=""/>
        <dsp:cNvSpPr/>
      </dsp:nvSpPr>
      <dsp:spPr>
        <a:xfrm>
          <a:off x="0" y="865286"/>
          <a:ext cx="6200163" cy="862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Plain navy-blue shorts (shadow striped or plain cotton shorts) (no cycling shorts or legging)</a:t>
          </a:r>
          <a:endParaRPr lang="en-US" sz="2100" kern="1200" dirty="0"/>
        </a:p>
      </dsp:txBody>
      <dsp:txXfrm>
        <a:off x="0" y="865286"/>
        <a:ext cx="6200163" cy="862756"/>
      </dsp:txXfrm>
    </dsp:sp>
    <dsp:sp modelId="{5C5FE843-1419-4A96-A47A-42CF98C6D0AB}">
      <dsp:nvSpPr>
        <dsp:cNvPr id="0" name=""/>
        <dsp:cNvSpPr/>
      </dsp:nvSpPr>
      <dsp:spPr>
        <a:xfrm>
          <a:off x="0" y="1728043"/>
          <a:ext cx="620016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7CFF94-9A33-4057-A721-24288161229A}">
      <dsp:nvSpPr>
        <dsp:cNvPr id="0" name=""/>
        <dsp:cNvSpPr/>
      </dsp:nvSpPr>
      <dsp:spPr>
        <a:xfrm>
          <a:off x="0" y="1728043"/>
          <a:ext cx="6200163" cy="862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School sweatshirt / cardigan</a:t>
          </a:r>
          <a:endParaRPr lang="en-US" sz="2100" kern="1200"/>
        </a:p>
      </dsp:txBody>
      <dsp:txXfrm>
        <a:off x="0" y="1728043"/>
        <a:ext cx="6200163" cy="862756"/>
      </dsp:txXfrm>
    </dsp:sp>
    <dsp:sp modelId="{55EF7C89-7397-4401-B070-EFF37A4B29A6}">
      <dsp:nvSpPr>
        <dsp:cNvPr id="0" name=""/>
        <dsp:cNvSpPr/>
      </dsp:nvSpPr>
      <dsp:spPr>
        <a:xfrm>
          <a:off x="0" y="2590799"/>
          <a:ext cx="620016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FBF326-FF1E-4B43-9936-E041812BEDC3}">
      <dsp:nvSpPr>
        <dsp:cNvPr id="0" name=""/>
        <dsp:cNvSpPr/>
      </dsp:nvSpPr>
      <dsp:spPr>
        <a:xfrm>
          <a:off x="0" y="2590799"/>
          <a:ext cx="6200163" cy="862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Black or white trainers</a:t>
          </a:r>
          <a:endParaRPr lang="en-US" sz="2100" kern="1200"/>
        </a:p>
      </dsp:txBody>
      <dsp:txXfrm>
        <a:off x="0" y="2590799"/>
        <a:ext cx="6200163" cy="862756"/>
      </dsp:txXfrm>
    </dsp:sp>
    <dsp:sp modelId="{8934B793-887E-42B0-80F0-59AEDE0EB5CE}">
      <dsp:nvSpPr>
        <dsp:cNvPr id="0" name=""/>
        <dsp:cNvSpPr/>
      </dsp:nvSpPr>
      <dsp:spPr>
        <a:xfrm>
          <a:off x="0" y="3453555"/>
          <a:ext cx="620016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1142E2-ABBA-464F-A803-D317EE924F19}">
      <dsp:nvSpPr>
        <dsp:cNvPr id="0" name=""/>
        <dsp:cNvSpPr/>
      </dsp:nvSpPr>
      <dsp:spPr>
        <a:xfrm>
          <a:off x="0" y="3453555"/>
          <a:ext cx="6200163" cy="862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Cooler weather: As above but plain navy jogging bottoms (no leggings, logos/stripes)</a:t>
          </a:r>
          <a:endParaRPr lang="en-US" sz="2100" kern="1200" dirty="0"/>
        </a:p>
      </dsp:txBody>
      <dsp:txXfrm>
        <a:off x="0" y="3453555"/>
        <a:ext cx="6200163" cy="862756"/>
      </dsp:txXfrm>
    </dsp:sp>
    <dsp:sp modelId="{55ED45D6-F05B-4CBE-BA87-005ED82FE753}">
      <dsp:nvSpPr>
        <dsp:cNvPr id="0" name=""/>
        <dsp:cNvSpPr/>
      </dsp:nvSpPr>
      <dsp:spPr>
        <a:xfrm>
          <a:off x="0" y="4316312"/>
          <a:ext cx="620016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836C6F-4C35-4ED6-ADD3-992D44239E70}">
      <dsp:nvSpPr>
        <dsp:cNvPr id="0" name=""/>
        <dsp:cNvSpPr/>
      </dsp:nvSpPr>
      <dsp:spPr>
        <a:xfrm>
          <a:off x="0" y="4316312"/>
          <a:ext cx="6200163" cy="862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Extra layer: School fleece</a:t>
          </a:r>
        </a:p>
      </dsp:txBody>
      <dsp:txXfrm>
        <a:off x="0" y="4316312"/>
        <a:ext cx="6200163" cy="86275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325DB6-9316-432D-846A-4D1A960D3209}">
      <dsp:nvSpPr>
        <dsp:cNvPr id="0" name=""/>
        <dsp:cNvSpPr/>
      </dsp:nvSpPr>
      <dsp:spPr>
        <a:xfrm>
          <a:off x="0" y="479"/>
          <a:ext cx="6488034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5DD96DA-DD50-47AA-A0AD-E86B2CB3D19E}">
      <dsp:nvSpPr>
        <dsp:cNvPr id="0" name=""/>
        <dsp:cNvSpPr/>
      </dsp:nvSpPr>
      <dsp:spPr>
        <a:xfrm>
          <a:off x="0" y="479"/>
          <a:ext cx="6488034" cy="786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Daily reading</a:t>
          </a:r>
          <a:endParaRPr lang="en-US" sz="2200" kern="1200" dirty="0"/>
        </a:p>
      </dsp:txBody>
      <dsp:txXfrm>
        <a:off x="0" y="479"/>
        <a:ext cx="6488034" cy="786192"/>
      </dsp:txXfrm>
    </dsp:sp>
    <dsp:sp modelId="{4072E2FD-0F9C-46D2-A9BC-4681A4406559}">
      <dsp:nvSpPr>
        <dsp:cNvPr id="0" name=""/>
        <dsp:cNvSpPr/>
      </dsp:nvSpPr>
      <dsp:spPr>
        <a:xfrm>
          <a:off x="0" y="786671"/>
          <a:ext cx="6488034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D3F8FF4-F377-476E-80C1-26E6A1DCC9EA}">
      <dsp:nvSpPr>
        <dsp:cNvPr id="0" name=""/>
        <dsp:cNvSpPr/>
      </dsp:nvSpPr>
      <dsp:spPr>
        <a:xfrm>
          <a:off x="0" y="786671"/>
          <a:ext cx="6488034" cy="786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Books changed on a Monday and Thursday</a:t>
          </a:r>
        </a:p>
      </dsp:txBody>
      <dsp:txXfrm>
        <a:off x="0" y="786671"/>
        <a:ext cx="6488034" cy="786192"/>
      </dsp:txXfrm>
    </dsp:sp>
    <dsp:sp modelId="{32E07084-B795-471C-B35F-8FAA2187C187}">
      <dsp:nvSpPr>
        <dsp:cNvPr id="0" name=""/>
        <dsp:cNvSpPr/>
      </dsp:nvSpPr>
      <dsp:spPr>
        <a:xfrm>
          <a:off x="0" y="1572863"/>
          <a:ext cx="6488034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C51FDC4-1FE7-4957-BC4E-E5C0A441FC98}">
      <dsp:nvSpPr>
        <dsp:cNvPr id="0" name=""/>
        <dsp:cNvSpPr/>
      </dsp:nvSpPr>
      <dsp:spPr>
        <a:xfrm>
          <a:off x="0" y="1572863"/>
          <a:ext cx="6488034" cy="786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200" kern="1200" dirty="0"/>
        </a:p>
      </dsp:txBody>
      <dsp:txXfrm>
        <a:off x="0" y="1572863"/>
        <a:ext cx="6488034" cy="786192"/>
      </dsp:txXfrm>
    </dsp:sp>
    <dsp:sp modelId="{3CB34BF1-0E05-43AD-9003-C342A657CDFB}">
      <dsp:nvSpPr>
        <dsp:cNvPr id="0" name=""/>
        <dsp:cNvSpPr/>
      </dsp:nvSpPr>
      <dsp:spPr>
        <a:xfrm>
          <a:off x="0" y="2359056"/>
          <a:ext cx="6488034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39661E8-BF56-4D28-BAB9-433807340EDD}">
      <dsp:nvSpPr>
        <dsp:cNvPr id="0" name=""/>
        <dsp:cNvSpPr/>
      </dsp:nvSpPr>
      <dsp:spPr>
        <a:xfrm>
          <a:off x="0" y="2359056"/>
          <a:ext cx="6488034" cy="786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Homework grid</a:t>
          </a:r>
          <a:endParaRPr lang="en-US" sz="2200" kern="1200" dirty="0"/>
        </a:p>
      </dsp:txBody>
      <dsp:txXfrm>
        <a:off x="0" y="2359056"/>
        <a:ext cx="6488034" cy="786192"/>
      </dsp:txXfrm>
    </dsp:sp>
    <dsp:sp modelId="{EE18AF06-84CB-4E0C-BB09-952974E59273}">
      <dsp:nvSpPr>
        <dsp:cNvPr id="0" name=""/>
        <dsp:cNvSpPr/>
      </dsp:nvSpPr>
      <dsp:spPr>
        <a:xfrm>
          <a:off x="0" y="3145248"/>
          <a:ext cx="6488034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F2F7489-A81D-4A86-BC21-1887057811FF}">
      <dsp:nvSpPr>
        <dsp:cNvPr id="0" name=""/>
        <dsp:cNvSpPr/>
      </dsp:nvSpPr>
      <dsp:spPr>
        <a:xfrm>
          <a:off x="0" y="3145248"/>
          <a:ext cx="6488034" cy="786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Some homework may be set additionally through class dojo</a:t>
          </a:r>
          <a:endParaRPr lang="en-US" sz="2200" kern="1200" dirty="0"/>
        </a:p>
      </dsp:txBody>
      <dsp:txXfrm>
        <a:off x="0" y="3145248"/>
        <a:ext cx="6488034" cy="78619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B135FD-14CC-4A35-9FD6-C80D41741FE9}">
      <dsp:nvSpPr>
        <dsp:cNvPr id="0" name=""/>
        <dsp:cNvSpPr/>
      </dsp:nvSpPr>
      <dsp:spPr>
        <a:xfrm>
          <a:off x="0" y="1919"/>
          <a:ext cx="648803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225EFE8-422D-4A1E-97AA-773408B80754}">
      <dsp:nvSpPr>
        <dsp:cNvPr id="0" name=""/>
        <dsp:cNvSpPr/>
      </dsp:nvSpPr>
      <dsp:spPr>
        <a:xfrm>
          <a:off x="0" y="1919"/>
          <a:ext cx="6488034" cy="654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Posted on Class Dojo</a:t>
          </a:r>
          <a:endParaRPr lang="en-US" sz="1800" kern="1200" dirty="0"/>
        </a:p>
      </dsp:txBody>
      <dsp:txXfrm>
        <a:off x="0" y="1919"/>
        <a:ext cx="6488034" cy="654680"/>
      </dsp:txXfrm>
    </dsp:sp>
    <dsp:sp modelId="{2C00EADB-6054-472A-826A-0F7596284DCF}">
      <dsp:nvSpPr>
        <dsp:cNvPr id="0" name=""/>
        <dsp:cNvSpPr/>
      </dsp:nvSpPr>
      <dsp:spPr>
        <a:xfrm>
          <a:off x="0" y="656599"/>
          <a:ext cx="648803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CB3D1FE-B7A7-449D-8774-FA7E2D538B82}">
      <dsp:nvSpPr>
        <dsp:cNvPr id="0" name=""/>
        <dsp:cNvSpPr/>
      </dsp:nvSpPr>
      <dsp:spPr>
        <a:xfrm>
          <a:off x="0" y="656599"/>
          <a:ext cx="6488034" cy="654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Share information via the message section or class page</a:t>
          </a:r>
          <a:endParaRPr lang="en-US" sz="1800" kern="1200" dirty="0"/>
        </a:p>
      </dsp:txBody>
      <dsp:txXfrm>
        <a:off x="0" y="656599"/>
        <a:ext cx="6488034" cy="654680"/>
      </dsp:txXfrm>
    </dsp:sp>
    <dsp:sp modelId="{9CC94DB7-3F45-4CD7-8ED8-48764A695AFE}">
      <dsp:nvSpPr>
        <dsp:cNvPr id="0" name=""/>
        <dsp:cNvSpPr/>
      </dsp:nvSpPr>
      <dsp:spPr>
        <a:xfrm>
          <a:off x="0" y="1311279"/>
          <a:ext cx="648803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FCB9030-74B4-4494-B134-07F6BF6D334B}">
      <dsp:nvSpPr>
        <dsp:cNvPr id="0" name=""/>
        <dsp:cNvSpPr/>
      </dsp:nvSpPr>
      <dsp:spPr>
        <a:xfrm>
          <a:off x="0" y="1311279"/>
          <a:ext cx="6488034" cy="654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GB" sz="1800" kern="1200" dirty="0"/>
            <a:t>Wow photos or work through your child’s portfolio</a:t>
          </a:r>
          <a:endParaRPr lang="en-US" sz="1800" kern="1200" dirty="0"/>
        </a:p>
      </dsp:txBody>
      <dsp:txXfrm>
        <a:off x="0" y="1311279"/>
        <a:ext cx="6488034" cy="654680"/>
      </dsp:txXfrm>
    </dsp:sp>
    <dsp:sp modelId="{1691C5AA-63B6-4277-8DE4-A3CA7814291C}">
      <dsp:nvSpPr>
        <dsp:cNvPr id="0" name=""/>
        <dsp:cNvSpPr/>
      </dsp:nvSpPr>
      <dsp:spPr>
        <a:xfrm>
          <a:off x="0" y="1965960"/>
          <a:ext cx="648803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BF4023D-1630-4024-911F-770183D7DA3D}">
      <dsp:nvSpPr>
        <dsp:cNvPr id="0" name=""/>
        <dsp:cNvSpPr/>
      </dsp:nvSpPr>
      <dsp:spPr>
        <a:xfrm>
          <a:off x="0" y="1965960"/>
          <a:ext cx="6488034" cy="654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US" sz="1800" kern="1200" dirty="0"/>
            <a:t>School Fortnightly Newsletter</a:t>
          </a:r>
        </a:p>
      </dsp:txBody>
      <dsp:txXfrm>
        <a:off x="0" y="1965960"/>
        <a:ext cx="6488034" cy="654680"/>
      </dsp:txXfrm>
    </dsp:sp>
    <dsp:sp modelId="{5054E51D-00F3-436D-AB4B-0F8EA9390326}">
      <dsp:nvSpPr>
        <dsp:cNvPr id="0" name=""/>
        <dsp:cNvSpPr/>
      </dsp:nvSpPr>
      <dsp:spPr>
        <a:xfrm>
          <a:off x="0" y="2620640"/>
          <a:ext cx="648803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D3C7933-4B04-4AF3-83B6-0334E34CB01C}">
      <dsp:nvSpPr>
        <dsp:cNvPr id="0" name=""/>
        <dsp:cNvSpPr/>
      </dsp:nvSpPr>
      <dsp:spPr>
        <a:xfrm>
          <a:off x="0" y="2620640"/>
          <a:ext cx="6488034" cy="654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EYFS Half Termly Newsletter</a:t>
          </a:r>
          <a:endParaRPr lang="en-US" sz="1800" kern="1200" dirty="0"/>
        </a:p>
      </dsp:txBody>
      <dsp:txXfrm>
        <a:off x="0" y="2620640"/>
        <a:ext cx="6488034" cy="654680"/>
      </dsp:txXfrm>
    </dsp:sp>
    <dsp:sp modelId="{C61E96C5-1E87-47F7-9770-6A025EBBAFA6}">
      <dsp:nvSpPr>
        <dsp:cNvPr id="0" name=""/>
        <dsp:cNvSpPr/>
      </dsp:nvSpPr>
      <dsp:spPr>
        <a:xfrm>
          <a:off x="0" y="3275320"/>
          <a:ext cx="648803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BF7AA62-26DC-4B71-8762-27E4DB899FBC}">
      <dsp:nvSpPr>
        <dsp:cNvPr id="0" name=""/>
        <dsp:cNvSpPr/>
      </dsp:nvSpPr>
      <dsp:spPr>
        <a:xfrm>
          <a:off x="0" y="3275320"/>
          <a:ext cx="6488034" cy="654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Class Noticeboard</a:t>
          </a:r>
        </a:p>
      </dsp:txBody>
      <dsp:txXfrm>
        <a:off x="0" y="3275320"/>
        <a:ext cx="6488034" cy="65468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1A4397-64EF-4550-AEE8-6A4B6FB89EFB}">
      <dsp:nvSpPr>
        <dsp:cNvPr id="0" name=""/>
        <dsp:cNvSpPr/>
      </dsp:nvSpPr>
      <dsp:spPr>
        <a:xfrm>
          <a:off x="1370858" y="78607"/>
          <a:ext cx="1181878" cy="1181878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F54D07-617F-4C61-9A12-2F6705494985}">
      <dsp:nvSpPr>
        <dsp:cNvPr id="0" name=""/>
        <dsp:cNvSpPr/>
      </dsp:nvSpPr>
      <dsp:spPr>
        <a:xfrm>
          <a:off x="1622733" y="330482"/>
          <a:ext cx="678126" cy="6781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C9B413-E256-4396-B4FD-E1807C47FFDF}">
      <dsp:nvSpPr>
        <dsp:cNvPr id="0" name=""/>
        <dsp:cNvSpPr/>
      </dsp:nvSpPr>
      <dsp:spPr>
        <a:xfrm>
          <a:off x="993044" y="1628611"/>
          <a:ext cx="193750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500" kern="1200" dirty="0"/>
            <a:t>Change of clothes in case of an emergency</a:t>
          </a:r>
          <a:endParaRPr lang="en-US" sz="1500" kern="1200" dirty="0"/>
        </a:p>
      </dsp:txBody>
      <dsp:txXfrm>
        <a:off x="993044" y="1628611"/>
        <a:ext cx="1937505" cy="720000"/>
      </dsp:txXfrm>
    </dsp:sp>
    <dsp:sp modelId="{71698C1B-EE2A-4EBC-A0C0-E5FA3E04FC72}">
      <dsp:nvSpPr>
        <dsp:cNvPr id="0" name=""/>
        <dsp:cNvSpPr/>
      </dsp:nvSpPr>
      <dsp:spPr>
        <a:xfrm>
          <a:off x="3647426" y="78607"/>
          <a:ext cx="1181878" cy="1181878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C7E71B-D26B-4529-BFFA-22730DA2D797}">
      <dsp:nvSpPr>
        <dsp:cNvPr id="0" name=""/>
        <dsp:cNvSpPr/>
      </dsp:nvSpPr>
      <dsp:spPr>
        <a:xfrm>
          <a:off x="3899302" y="330482"/>
          <a:ext cx="678126" cy="6781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4CA455-22D8-42D7-B196-1CBCA797F5B3}">
      <dsp:nvSpPr>
        <dsp:cNvPr id="0" name=""/>
        <dsp:cNvSpPr/>
      </dsp:nvSpPr>
      <dsp:spPr>
        <a:xfrm>
          <a:off x="3269613" y="1628611"/>
          <a:ext cx="193750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500" kern="1200" dirty="0"/>
            <a:t>Wellies for when the weather changes</a:t>
          </a:r>
        </a:p>
      </dsp:txBody>
      <dsp:txXfrm>
        <a:off x="3269613" y="1628611"/>
        <a:ext cx="1937505" cy="720000"/>
      </dsp:txXfrm>
    </dsp:sp>
    <dsp:sp modelId="{4652CF86-6BE6-435D-900D-EE729198C0C6}">
      <dsp:nvSpPr>
        <dsp:cNvPr id="0" name=""/>
        <dsp:cNvSpPr/>
      </dsp:nvSpPr>
      <dsp:spPr>
        <a:xfrm>
          <a:off x="1370858" y="2832987"/>
          <a:ext cx="1181878" cy="1181878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F40A5F-9897-45D9-957D-05AA5B7F66E1}">
      <dsp:nvSpPr>
        <dsp:cNvPr id="0" name=""/>
        <dsp:cNvSpPr/>
      </dsp:nvSpPr>
      <dsp:spPr>
        <a:xfrm>
          <a:off x="1622733" y="3084863"/>
          <a:ext cx="678126" cy="6781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42289E-B04F-4C4E-9CF0-3E210100BF7E}">
      <dsp:nvSpPr>
        <dsp:cNvPr id="0" name=""/>
        <dsp:cNvSpPr/>
      </dsp:nvSpPr>
      <dsp:spPr>
        <a:xfrm>
          <a:off x="993044" y="4382991"/>
          <a:ext cx="193750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500" kern="1200" dirty="0"/>
            <a:t>Coat</a:t>
          </a:r>
        </a:p>
      </dsp:txBody>
      <dsp:txXfrm>
        <a:off x="993044" y="4382991"/>
        <a:ext cx="1937505" cy="720000"/>
      </dsp:txXfrm>
    </dsp:sp>
    <dsp:sp modelId="{56FC18DC-9CF3-4A62-9CB5-94933187A022}">
      <dsp:nvSpPr>
        <dsp:cNvPr id="0" name=""/>
        <dsp:cNvSpPr/>
      </dsp:nvSpPr>
      <dsp:spPr>
        <a:xfrm>
          <a:off x="3647426" y="2832987"/>
          <a:ext cx="1181878" cy="1181878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A8D0F3-381B-48CD-B547-93392DA2918B}">
      <dsp:nvSpPr>
        <dsp:cNvPr id="0" name=""/>
        <dsp:cNvSpPr/>
      </dsp:nvSpPr>
      <dsp:spPr>
        <a:xfrm>
          <a:off x="3899302" y="3084863"/>
          <a:ext cx="678126" cy="67812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84850D-9C89-4C84-A41B-385E4ACB6B4F}">
      <dsp:nvSpPr>
        <dsp:cNvPr id="0" name=""/>
        <dsp:cNvSpPr/>
      </dsp:nvSpPr>
      <dsp:spPr>
        <a:xfrm>
          <a:off x="3269613" y="4382991"/>
          <a:ext cx="193750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500" kern="1200" dirty="0"/>
            <a:t>Water bottle</a:t>
          </a:r>
        </a:p>
      </dsp:txBody>
      <dsp:txXfrm>
        <a:off x="3269613" y="4382991"/>
        <a:ext cx="1937505" cy="7200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1A4397-64EF-4550-AEE8-6A4B6FB89EFB}">
      <dsp:nvSpPr>
        <dsp:cNvPr id="0" name=""/>
        <dsp:cNvSpPr/>
      </dsp:nvSpPr>
      <dsp:spPr>
        <a:xfrm>
          <a:off x="436081" y="205799"/>
          <a:ext cx="1098000" cy="10980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F54D07-617F-4C61-9A12-2F6705494985}">
      <dsp:nvSpPr>
        <dsp:cNvPr id="0" name=""/>
        <dsp:cNvSpPr/>
      </dsp:nvSpPr>
      <dsp:spPr>
        <a:xfrm>
          <a:off x="670081" y="439799"/>
          <a:ext cx="630000" cy="630000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C9B413-E256-4396-B4FD-E1807C47FFDF}">
      <dsp:nvSpPr>
        <dsp:cNvPr id="0" name=""/>
        <dsp:cNvSpPr/>
      </dsp:nvSpPr>
      <dsp:spPr>
        <a:xfrm>
          <a:off x="85081" y="1645799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Class dojo message</a:t>
          </a:r>
          <a:endParaRPr lang="en-US" sz="1300" kern="1200" dirty="0"/>
        </a:p>
      </dsp:txBody>
      <dsp:txXfrm>
        <a:off x="85081" y="1645799"/>
        <a:ext cx="1800000" cy="720000"/>
      </dsp:txXfrm>
    </dsp:sp>
    <dsp:sp modelId="{71698C1B-EE2A-4EBC-A0C0-E5FA3E04FC72}">
      <dsp:nvSpPr>
        <dsp:cNvPr id="0" name=""/>
        <dsp:cNvSpPr/>
      </dsp:nvSpPr>
      <dsp:spPr>
        <a:xfrm>
          <a:off x="2551081" y="205799"/>
          <a:ext cx="1098000" cy="10980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C7E71B-D26B-4529-BFFA-22730DA2D797}">
      <dsp:nvSpPr>
        <dsp:cNvPr id="0" name=""/>
        <dsp:cNvSpPr/>
      </dsp:nvSpPr>
      <dsp:spPr>
        <a:xfrm>
          <a:off x="2785081" y="439799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4CA455-22D8-42D7-B196-1CBCA797F5B3}">
      <dsp:nvSpPr>
        <dsp:cNvPr id="0" name=""/>
        <dsp:cNvSpPr/>
      </dsp:nvSpPr>
      <dsp:spPr>
        <a:xfrm>
          <a:off x="2200081" y="1645799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In person – morning drop off / afternoon pick up</a:t>
          </a:r>
        </a:p>
      </dsp:txBody>
      <dsp:txXfrm>
        <a:off x="2200081" y="1645799"/>
        <a:ext cx="1800000" cy="720000"/>
      </dsp:txXfrm>
    </dsp:sp>
    <dsp:sp modelId="{6B0D9D33-9F68-40D4-AC1C-F43176687F74}">
      <dsp:nvSpPr>
        <dsp:cNvPr id="0" name=""/>
        <dsp:cNvSpPr/>
      </dsp:nvSpPr>
      <dsp:spPr>
        <a:xfrm>
          <a:off x="4666081" y="205799"/>
          <a:ext cx="1098000" cy="10980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D1C621-213A-461E-8E4E-4F1ABD3FAC39}">
      <dsp:nvSpPr>
        <dsp:cNvPr id="0" name=""/>
        <dsp:cNvSpPr/>
      </dsp:nvSpPr>
      <dsp:spPr>
        <a:xfrm>
          <a:off x="4900081" y="439799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7CCB77-9711-4A21-8050-FA1D40578430}">
      <dsp:nvSpPr>
        <dsp:cNvPr id="0" name=""/>
        <dsp:cNvSpPr/>
      </dsp:nvSpPr>
      <dsp:spPr>
        <a:xfrm>
          <a:off x="4315081" y="1645799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Zoom meeting</a:t>
          </a:r>
          <a:endParaRPr lang="en-GB" sz="1300" kern="1200" dirty="0"/>
        </a:p>
      </dsp:txBody>
      <dsp:txXfrm>
        <a:off x="4315081" y="1645799"/>
        <a:ext cx="1800000" cy="720000"/>
      </dsp:txXfrm>
    </dsp:sp>
    <dsp:sp modelId="{0FD91A35-3957-4FDA-B628-2C0BF26DAF9E}">
      <dsp:nvSpPr>
        <dsp:cNvPr id="0" name=""/>
        <dsp:cNvSpPr/>
      </dsp:nvSpPr>
      <dsp:spPr>
        <a:xfrm>
          <a:off x="1493581" y="2815799"/>
          <a:ext cx="1098000" cy="10980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4B7D5A-9660-4178-B112-74833B079C6A}">
      <dsp:nvSpPr>
        <dsp:cNvPr id="0" name=""/>
        <dsp:cNvSpPr/>
      </dsp:nvSpPr>
      <dsp:spPr>
        <a:xfrm>
          <a:off x="1727581" y="3049799"/>
          <a:ext cx="630000" cy="630000"/>
        </a:xfrm>
        <a:prstGeom prst="rect">
          <a:avLst/>
        </a:prstGeom>
        <a:blipFill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1A93A7-C6B7-42FF-AE37-784147857A3D}">
      <dsp:nvSpPr>
        <dsp:cNvPr id="0" name=""/>
        <dsp:cNvSpPr/>
      </dsp:nvSpPr>
      <dsp:spPr>
        <a:xfrm>
          <a:off x="1142581" y="4255799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Telephone conversation</a:t>
          </a:r>
        </a:p>
      </dsp:txBody>
      <dsp:txXfrm>
        <a:off x="1142581" y="4255799"/>
        <a:ext cx="1800000" cy="720000"/>
      </dsp:txXfrm>
    </dsp:sp>
    <dsp:sp modelId="{74F7515B-95FA-4C14-818A-AEDDFB41B697}">
      <dsp:nvSpPr>
        <dsp:cNvPr id="0" name=""/>
        <dsp:cNvSpPr/>
      </dsp:nvSpPr>
      <dsp:spPr>
        <a:xfrm>
          <a:off x="3608581" y="2815799"/>
          <a:ext cx="1098000" cy="10980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022225-F3DA-4337-A9B9-6DA210630279}">
      <dsp:nvSpPr>
        <dsp:cNvPr id="0" name=""/>
        <dsp:cNvSpPr/>
      </dsp:nvSpPr>
      <dsp:spPr>
        <a:xfrm>
          <a:off x="3842581" y="3049799"/>
          <a:ext cx="630000" cy="63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47874B-241E-4493-B901-80BCA892C6D9}">
      <dsp:nvSpPr>
        <dsp:cNvPr id="0" name=""/>
        <dsp:cNvSpPr/>
      </dsp:nvSpPr>
      <dsp:spPr>
        <a:xfrm>
          <a:off x="3257581" y="4255799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Email – n.cowgill@ribchester-st-wilfrids.lancs.sch.uk</a:t>
          </a:r>
        </a:p>
      </dsp:txBody>
      <dsp:txXfrm>
        <a:off x="3257581" y="4255799"/>
        <a:ext cx="180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A3E20C5A-25B4-4362-8B35-B21C28EDEA27}" type="datetimeFigureOut">
              <a:rPr lang="en-GB" smtClean="0"/>
              <a:t>11/09/2022</a:t>
            </a:fld>
            <a:endParaRPr lang="en-GB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F4E657E-DFB1-4A3E-9C9B-16A43B2CA7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623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3E20C5A-25B4-4362-8B35-B21C28EDEA27}" type="datetimeFigureOut">
              <a:rPr lang="en-GB" smtClean="0"/>
              <a:t>11/09/2022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F4E657E-DFB1-4A3E-9C9B-16A43B2CA7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541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3E20C5A-25B4-4362-8B35-B21C28EDEA27}" type="datetimeFigureOut">
              <a:rPr lang="en-GB" smtClean="0"/>
              <a:t>11/09/2022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F4E657E-DFB1-4A3E-9C9B-16A43B2CA7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7119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20C5A-25B4-4362-8B35-B21C28EDEA27}" type="datetimeFigureOut">
              <a:rPr lang="en-GB" smtClean="0"/>
              <a:t>11/09/2022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E657E-DFB1-4A3E-9C9B-16A43B2CA7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50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3E20C5A-25B4-4362-8B35-B21C28EDEA27}" type="datetimeFigureOut">
              <a:rPr lang="en-GB" smtClean="0"/>
              <a:t>11/09/2022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F4E657E-DFB1-4A3E-9C9B-16A43B2CA7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759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3E20C5A-25B4-4362-8B35-B21C28EDEA27}" type="datetimeFigureOut">
              <a:rPr lang="en-GB" smtClean="0"/>
              <a:t>11/09/2022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F4E657E-DFB1-4A3E-9C9B-16A43B2CA7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3125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3E20C5A-25B4-4362-8B35-B21C28EDEA27}" type="datetimeFigureOut">
              <a:rPr lang="en-GB" smtClean="0"/>
              <a:t>11/09/2022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F4E657E-DFB1-4A3E-9C9B-16A43B2CA7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0813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3E20C5A-25B4-4362-8B35-B21C28EDEA27}" type="datetimeFigureOut">
              <a:rPr lang="en-GB" smtClean="0"/>
              <a:t>11/09/2022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F4E657E-DFB1-4A3E-9C9B-16A43B2CA7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848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3E20C5A-25B4-4362-8B35-B21C28EDEA27}" type="datetimeFigureOut">
              <a:rPr lang="en-GB" smtClean="0"/>
              <a:t>11/09/2022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F4E657E-DFB1-4A3E-9C9B-16A43B2CA7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2314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3E20C5A-25B4-4362-8B35-B21C28EDEA27}" type="datetimeFigureOut">
              <a:rPr lang="en-GB" smtClean="0"/>
              <a:t>11/09/2022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F4E657E-DFB1-4A3E-9C9B-16A43B2CA7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648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3E20C5A-25B4-4362-8B35-B21C28EDEA27}" type="datetimeFigureOut">
              <a:rPr lang="en-GB" smtClean="0"/>
              <a:t>11/09/2022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F4E657E-DFB1-4A3E-9C9B-16A43B2CA73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42342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3E20C5A-25B4-4362-8B35-B21C28EDEA27}" type="datetimeFigureOut">
              <a:rPr lang="en-GB" smtClean="0"/>
              <a:t>11/09/2022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F4E657E-DFB1-4A3E-9C9B-16A43B2CA7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060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A3E20C5A-25B4-4362-8B35-B21C28EDEA27}" type="datetimeFigureOut">
              <a:rPr lang="en-GB" smtClean="0"/>
              <a:t>11/09/2022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0F4E657E-DFB1-4A3E-9C9B-16A43B2CA7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0587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bmp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26318998-C19E-4594-9FB4-193BC2661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234D2EEE-E18B-47B9-90F1-2BA9D8D1A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7782" y="620772"/>
            <a:ext cx="10952424" cy="5616458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6F18E515-60E5-43F8-A05E-92AE00EBC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48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635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037" name="Straight Connector 1036">
            <a:extLst>
              <a:ext uri="{FF2B5EF4-FFF2-40B4-BE49-F238E27FC236}">
                <a16:creationId xmlns:a16="http://schemas.microsoft.com/office/drawing/2014/main" id="{729DCB65-8532-4281-AAE2-A65DD7F3E3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9" name="Straight Connector 1038">
            <a:extLst>
              <a:ext uri="{FF2B5EF4-FFF2-40B4-BE49-F238E27FC236}">
                <a16:creationId xmlns:a16="http://schemas.microsoft.com/office/drawing/2014/main" id="{4C79C354-91BA-494C-BC93-779E73C420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08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1" name="Straight Connector 1040">
            <a:extLst>
              <a:ext uri="{FF2B5EF4-FFF2-40B4-BE49-F238E27FC236}">
                <a16:creationId xmlns:a16="http://schemas.microsoft.com/office/drawing/2014/main" id="{6FF5F9B5-9D53-48DF-AE33-00386EC545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ome - RIBCHESTER ST. WILFRID'S PRIMARY SCHOOL">
            <a:extLst>
              <a:ext uri="{FF2B5EF4-FFF2-40B4-BE49-F238E27FC236}">
                <a16:creationId xmlns:a16="http://schemas.microsoft.com/office/drawing/2014/main" id="{5598EBB5-CB67-1408-854B-57280266F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28703" y="1950726"/>
            <a:ext cx="3750954" cy="297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E45F2D4-E438-CF62-B914-190CF4361F5A}"/>
              </a:ext>
            </a:extLst>
          </p:cNvPr>
          <p:cNvSpPr txBox="1">
            <a:spLocks/>
          </p:cNvSpPr>
          <p:nvPr/>
        </p:nvSpPr>
        <p:spPr>
          <a:xfrm>
            <a:off x="1241171" y="1882588"/>
            <a:ext cx="5703488" cy="3270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n-GB" sz="6000" dirty="0"/>
              <a:t>Welcome to </a:t>
            </a:r>
            <a:r>
              <a:rPr lang="en-GB" sz="6000" dirty="0" err="1"/>
              <a:t>calder</a:t>
            </a:r>
            <a:r>
              <a:rPr lang="en-GB" sz="6000" dirty="0"/>
              <a:t> class</a:t>
            </a:r>
          </a:p>
        </p:txBody>
      </p:sp>
    </p:spTree>
    <p:extLst>
      <p:ext uri="{BB962C8B-B14F-4D97-AF65-F5344CB8AC3E}">
        <p14:creationId xmlns:p14="http://schemas.microsoft.com/office/powerpoint/2010/main" val="373633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638FC-0348-6696-6D6B-A2E762E6C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Communication</a:t>
            </a: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857FC700-F0FD-62ED-C077-3EDC31AB7574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834488041"/>
              </p:ext>
            </p:extLst>
          </p:nvPr>
        </p:nvGraphicFramePr>
        <p:xfrm>
          <a:off x="5078062" y="609600"/>
          <a:ext cx="6200163" cy="5181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AECEA539-96A8-1E8A-F80E-D2E46E43F9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/>
          <a:p>
            <a:r>
              <a:rPr lang="en-GB" dirty="0"/>
              <a:t>It doesn’t matter how small you think the issue is!</a:t>
            </a:r>
          </a:p>
        </p:txBody>
      </p:sp>
    </p:spTree>
    <p:extLst>
      <p:ext uri="{BB962C8B-B14F-4D97-AF65-F5344CB8AC3E}">
        <p14:creationId xmlns:p14="http://schemas.microsoft.com/office/powerpoint/2010/main" val="3334018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5126">
            <a:extLst>
              <a:ext uri="{FF2B5EF4-FFF2-40B4-BE49-F238E27FC236}">
                <a16:creationId xmlns:a16="http://schemas.microsoft.com/office/drawing/2014/main" id="{06FF3823-BBAD-4D28-B6DB-E416E2409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29" name="Rectangle 5128">
            <a:extLst>
              <a:ext uri="{FF2B5EF4-FFF2-40B4-BE49-F238E27FC236}">
                <a16:creationId xmlns:a16="http://schemas.microsoft.com/office/drawing/2014/main" id="{0E20F056-0FFD-4EE9-BDCB-8963C7F8BA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5131" name="Rectangle 5130">
            <a:extLst>
              <a:ext uri="{FF2B5EF4-FFF2-40B4-BE49-F238E27FC236}">
                <a16:creationId xmlns:a16="http://schemas.microsoft.com/office/drawing/2014/main" id="{87507ED7-71D7-4B95-8D4F-7B3E18623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grpSp>
        <p:nvGrpSpPr>
          <p:cNvPr id="5133" name="Group 5132">
            <a:extLst>
              <a:ext uri="{FF2B5EF4-FFF2-40B4-BE49-F238E27FC236}">
                <a16:creationId xmlns:a16="http://schemas.microsoft.com/office/drawing/2014/main" id="{AA38E6D2-F0D9-4B69-ABEB-EB70412E8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2227748" cy="731520"/>
            <a:chOff x="4828372" y="1267730"/>
            <a:chExt cx="2227748" cy="731520"/>
          </a:xfrm>
        </p:grpSpPr>
        <p:sp>
          <p:nvSpPr>
            <p:cNvPr id="5134" name="Rectangle 5133">
              <a:extLst>
                <a:ext uri="{FF2B5EF4-FFF2-40B4-BE49-F238E27FC236}">
                  <a16:creationId xmlns:a16="http://schemas.microsoft.com/office/drawing/2014/main" id="{025EA075-7728-48F3-B18E-92389160D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35880" y="1267730"/>
              <a:ext cx="1920240" cy="7315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grpSp>
          <p:nvGrpSpPr>
            <p:cNvPr id="5135" name="Group 5134">
              <a:extLst>
                <a:ext uri="{FF2B5EF4-FFF2-40B4-BE49-F238E27FC236}">
                  <a16:creationId xmlns:a16="http://schemas.microsoft.com/office/drawing/2014/main" id="{1115E6AD-1E2A-40FE-B424-56271D8A8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28372" y="1267730"/>
              <a:ext cx="1567331" cy="645295"/>
              <a:chOff x="5318306" y="1386268"/>
              <a:chExt cx="1567331" cy="645295"/>
            </a:xfrm>
          </p:grpSpPr>
          <p:cxnSp>
            <p:nvCxnSpPr>
              <p:cNvPr id="5136" name="Straight Connector 5135">
                <a:extLst>
                  <a:ext uri="{FF2B5EF4-FFF2-40B4-BE49-F238E27FC236}">
                    <a16:creationId xmlns:a16="http://schemas.microsoft.com/office/drawing/2014/main" id="{D2CFBBA0-D70F-4068-8385-B020EA21AA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5318306" y="1386268"/>
                <a:ext cx="0" cy="640080"/>
              </a:xfrm>
              <a:prstGeom prst="lin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rgbClr val="FFFFFF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37" name="Straight Connector 5136">
                <a:extLst>
                  <a:ext uri="{FF2B5EF4-FFF2-40B4-BE49-F238E27FC236}">
                    <a16:creationId xmlns:a16="http://schemas.microsoft.com/office/drawing/2014/main" id="{D963F62F-FFD6-43CD-BE0D-00770BB97C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6885637" y="1386268"/>
                <a:ext cx="0" cy="640080"/>
              </a:xfrm>
              <a:prstGeom prst="lin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rgbClr val="FFFFFF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38" name="Straight Connector 5137">
                <a:extLst>
                  <a:ext uri="{FF2B5EF4-FFF2-40B4-BE49-F238E27FC236}">
                    <a16:creationId xmlns:a16="http://schemas.microsoft.com/office/drawing/2014/main" id="{875688F4-0BFA-49D0-92B0-84CBE5508B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5318306" y="2031563"/>
                <a:ext cx="1567331" cy="0"/>
              </a:xfrm>
              <a:prstGeom prst="lin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rgbClr val="FFFFFF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140" name="Rectangle 5139">
            <a:extLst>
              <a:ext uri="{FF2B5EF4-FFF2-40B4-BE49-F238E27FC236}">
                <a16:creationId xmlns:a16="http://schemas.microsoft.com/office/drawing/2014/main" id="{68C0C820-FEBB-4555-B681-DF566E1AC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5142" name="Rectangle 5141">
            <a:extLst>
              <a:ext uri="{FF2B5EF4-FFF2-40B4-BE49-F238E27FC236}">
                <a16:creationId xmlns:a16="http://schemas.microsoft.com/office/drawing/2014/main" id="{2A2D06DB-E053-40FF-AB49-655ABB1604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6638FC-0348-6696-6D6B-A2E762E6C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1170" y="3688294"/>
            <a:ext cx="9732773" cy="14651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3000"/>
              </a:lnSpc>
            </a:pPr>
            <a:r>
              <a:rPr lang="en-US" sz="5100" cap="all" spc="-100" dirty="0"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</a:rPr>
              <a:t>Do you have any questions?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23B7A9-E120-C790-3315-F260136274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5153406"/>
            <a:ext cx="9517450" cy="638904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pc="80">
                <a:solidFill>
                  <a:schemeClr val="tx2"/>
                </a:solidFill>
              </a:rPr>
              <a:t>Thank you!</a:t>
            </a:r>
          </a:p>
        </p:txBody>
      </p:sp>
      <p:sp>
        <p:nvSpPr>
          <p:cNvPr id="5144" name="Rectangle 5143">
            <a:extLst>
              <a:ext uri="{FF2B5EF4-FFF2-40B4-BE49-F238E27FC236}">
                <a16:creationId xmlns:a16="http://schemas.microsoft.com/office/drawing/2014/main" id="{FE618161-B58C-4101-978C-183760A44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146" name="Straight Connector 5145">
            <a:extLst>
              <a:ext uri="{FF2B5EF4-FFF2-40B4-BE49-F238E27FC236}">
                <a16:creationId xmlns:a16="http://schemas.microsoft.com/office/drawing/2014/main" id="{8DBC8DA4-201C-4E0D-B930-42D2434289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48" name="Straight Connector 5147">
            <a:extLst>
              <a:ext uri="{FF2B5EF4-FFF2-40B4-BE49-F238E27FC236}">
                <a16:creationId xmlns:a16="http://schemas.microsoft.com/office/drawing/2014/main" id="{15DE28AA-F750-4E49-B817-19CCF8197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50" name="Straight Connector 5149">
            <a:extLst>
              <a:ext uri="{FF2B5EF4-FFF2-40B4-BE49-F238E27FC236}">
                <a16:creationId xmlns:a16="http://schemas.microsoft.com/office/drawing/2014/main" id="{C90DE096-E445-4886-8EBC-823BD3264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60 Questions That Make You Think - Thought-Provoking Questions">
            <a:extLst>
              <a:ext uri="{FF2B5EF4-FFF2-40B4-BE49-F238E27FC236}">
                <a16:creationId xmlns:a16="http://schemas.microsoft.com/office/drawing/2014/main" id="{A8D64603-7372-DBB4-9733-E50ACB662C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11" r="2" b="21120"/>
          <a:stretch/>
        </p:blipFill>
        <p:spPr bwMode="auto">
          <a:xfrm>
            <a:off x="2866079" y="1395172"/>
            <a:ext cx="6470426" cy="221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638FC-0348-6696-6D6B-A2E762E6C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start of a new year!</a:t>
            </a: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857FC700-F0FD-62ED-C077-3EDC31AB7574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132177009"/>
              </p:ext>
            </p:extLst>
          </p:nvPr>
        </p:nvGraphicFramePr>
        <p:xfrm>
          <a:off x="5078062" y="609600"/>
          <a:ext cx="6200163" cy="5181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7301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638FC-0348-6696-6D6B-A2E762E6C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Rewards</a:t>
            </a: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857FC700-F0FD-62ED-C077-3EDC31AB7574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48856764"/>
              </p:ext>
            </p:extLst>
          </p:nvPr>
        </p:nvGraphicFramePr>
        <p:xfrm>
          <a:off x="5078062" y="609600"/>
          <a:ext cx="6200163" cy="5181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27187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0E89C0-CF05-F05F-BF05-45A7B11B54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50" t="29914" r="19460" b="11795"/>
          <a:stretch/>
        </p:blipFill>
        <p:spPr>
          <a:xfrm>
            <a:off x="1607971" y="643467"/>
            <a:ext cx="897605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557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861A0104-BF6E-465D-B05F-F41F69B36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03B901C5-8FDC-42CF-AE02-104ECD0C25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6638FC-0348-6696-6D6B-A2E762E6C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/>
              <a:t>Curriculum</a:t>
            </a:r>
            <a:br>
              <a:rPr lang="en-US" sz="4400"/>
            </a:br>
            <a:endParaRPr lang="en-US" sz="4400"/>
          </a:p>
        </p:txBody>
      </p:sp>
      <p:pic>
        <p:nvPicPr>
          <p:cNvPr id="2050" name="Picture 2" descr="Early Years Foundation Stage (EYFS) - Windmill Primary School">
            <a:extLst>
              <a:ext uri="{FF2B5EF4-FFF2-40B4-BE49-F238E27FC236}">
                <a16:creationId xmlns:a16="http://schemas.microsoft.com/office/drawing/2014/main" id="{80281A26-5634-FF36-0537-F61EBAEABB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95" r="27719" b="-2"/>
          <a:stretch/>
        </p:blipFill>
        <p:spPr bwMode="auto">
          <a:xfrm>
            <a:off x="8020571" y="2161488"/>
            <a:ext cx="3019646" cy="363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3ECDC40A-167B-C094-406C-D24B24B83D5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741918945"/>
              </p:ext>
            </p:extLst>
          </p:nvPr>
        </p:nvGraphicFramePr>
        <p:xfrm>
          <a:off x="1066800" y="2103120"/>
          <a:ext cx="6485467" cy="3931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75430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BD485-4AD8-3657-7092-B83CD1CF8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B9A21BF5-9716-86FF-18AB-4E112C22A06A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23830972"/>
              </p:ext>
            </p:extLst>
          </p:nvPr>
        </p:nvGraphicFramePr>
        <p:xfrm>
          <a:off x="5078062" y="609600"/>
          <a:ext cx="6200163" cy="5181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F84420-52C7-21DE-9E96-55C09A28E0D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l"/>
            <a:r>
              <a:rPr lang="en-GB" dirty="0"/>
              <a:t>Monday and Tuesday</a:t>
            </a:r>
          </a:p>
          <a:p>
            <a:pPr algn="l"/>
            <a:r>
              <a:rPr lang="en-GB" dirty="0"/>
              <a:t>PE kit – to be worn all day on PE day</a:t>
            </a:r>
          </a:p>
          <a:p>
            <a:pPr algn="l"/>
            <a:r>
              <a:rPr lang="en-GB" dirty="0"/>
              <a:t>Please ensure you have the correct PE kit with is labelled</a:t>
            </a:r>
          </a:p>
          <a:p>
            <a:pPr algn="l"/>
            <a:r>
              <a:rPr lang="en-GB" dirty="0"/>
              <a:t>No earrings for PE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0311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9" name="Rectangle 2068">
            <a:extLst>
              <a:ext uri="{FF2B5EF4-FFF2-40B4-BE49-F238E27FC236}">
                <a16:creationId xmlns:a16="http://schemas.microsoft.com/office/drawing/2014/main" id="{3DE8C63E-8D14-47EC-8FFD-7471461ED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2071" name="Rectangle 2070">
            <a:extLst>
              <a:ext uri="{FF2B5EF4-FFF2-40B4-BE49-F238E27FC236}">
                <a16:creationId xmlns:a16="http://schemas.microsoft.com/office/drawing/2014/main" id="{E0F55756-5517-4E65-9936-F04BB3279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6638FC-0348-6696-6D6B-A2E762E6C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dirty="0"/>
              <a:t>Home / School Link</a:t>
            </a:r>
            <a:br>
              <a:rPr lang="en-US" sz="4400" dirty="0"/>
            </a:br>
            <a:endParaRPr lang="en-US" sz="4400" dirty="0"/>
          </a:p>
        </p:txBody>
      </p:sp>
      <p:pic>
        <p:nvPicPr>
          <p:cNvPr id="4" name="Picture 2" descr="Macmillan ELT on Twitter: &quot;Developing an effective home-school  communication strategy has never been more important. But you don't have to  do it alone. We've done the heavy lifting for you! Our #HomeSchoolLink">
            <a:extLst>
              <a:ext uri="{FF2B5EF4-FFF2-40B4-BE49-F238E27FC236}">
                <a16:creationId xmlns:a16="http://schemas.microsoft.com/office/drawing/2014/main" id="{E3E36542-BF4B-C0D9-AEB2-7C26A253EB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" t="8889" r="52019" b="10599"/>
          <a:stretch/>
        </p:blipFill>
        <p:spPr bwMode="auto">
          <a:xfrm>
            <a:off x="1154352" y="2461557"/>
            <a:ext cx="3019646" cy="3032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3ECDC40A-167B-C094-406C-D24B24B83D5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578818326"/>
              </p:ext>
            </p:extLst>
          </p:nvPr>
        </p:nvGraphicFramePr>
        <p:xfrm>
          <a:off x="4637165" y="2103120"/>
          <a:ext cx="6488035" cy="3931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4033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4102">
            <a:extLst>
              <a:ext uri="{FF2B5EF4-FFF2-40B4-BE49-F238E27FC236}">
                <a16:creationId xmlns:a16="http://schemas.microsoft.com/office/drawing/2014/main" id="{3DE8C63E-8D14-47EC-8FFD-7471461ED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4105" name="Rectangle 4104">
            <a:extLst>
              <a:ext uri="{FF2B5EF4-FFF2-40B4-BE49-F238E27FC236}">
                <a16:creationId xmlns:a16="http://schemas.microsoft.com/office/drawing/2014/main" id="{E0F55756-5517-4E65-9936-F04BB3279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6638FC-0348-6696-6D6B-A2E762E6C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dirty="0"/>
              <a:t>News</a:t>
            </a:r>
            <a:br>
              <a:rPr lang="en-US" sz="4400" dirty="0"/>
            </a:br>
            <a:endParaRPr lang="en-US" sz="4400" dirty="0"/>
          </a:p>
        </p:txBody>
      </p:sp>
      <p:pic>
        <p:nvPicPr>
          <p:cNvPr id="4098" name="Picture 2" descr="Class Dojo | Rawcliffe Bridge and Rawcliffe Primary Schools">
            <a:extLst>
              <a:ext uri="{FF2B5EF4-FFF2-40B4-BE49-F238E27FC236}">
                <a16:creationId xmlns:a16="http://schemas.microsoft.com/office/drawing/2014/main" id="{FE195E7C-1242-9CFF-0580-635FEBA6D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4352" y="2788823"/>
            <a:ext cx="3019646" cy="2377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3ECDC40A-167B-C094-406C-D24B24B83D5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815431649"/>
              </p:ext>
            </p:extLst>
          </p:nvPr>
        </p:nvGraphicFramePr>
        <p:xfrm>
          <a:off x="4637165" y="2103120"/>
          <a:ext cx="6488035" cy="3931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08719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638FC-0348-6696-6D6B-A2E762E6C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Reminders</a:t>
            </a: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857FC700-F0FD-62ED-C077-3EDC31AB7574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50264660"/>
              </p:ext>
            </p:extLst>
          </p:nvPr>
        </p:nvGraphicFramePr>
        <p:xfrm>
          <a:off x="5078062" y="609600"/>
          <a:ext cx="6200163" cy="5181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0188E3F6-5128-8B30-4CD6-37C66B9EB7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/>
          <a:p>
            <a:r>
              <a:rPr lang="en-GB" dirty="0"/>
              <a:t>Label everything please!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5326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363</TotalTime>
  <Words>268</Words>
  <Application>Microsoft Office PowerPoint</Application>
  <PresentationFormat>Widescreen</PresentationFormat>
  <Paragraphs>54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Century Gothic</vt:lpstr>
      <vt:lpstr>Savon</vt:lpstr>
      <vt:lpstr>PowerPoint Presentation</vt:lpstr>
      <vt:lpstr>The start of a new year!</vt:lpstr>
      <vt:lpstr>Rewards</vt:lpstr>
      <vt:lpstr>PowerPoint Presentation</vt:lpstr>
      <vt:lpstr>Curriculum </vt:lpstr>
      <vt:lpstr>PE</vt:lpstr>
      <vt:lpstr>Home / School Link </vt:lpstr>
      <vt:lpstr>News </vt:lpstr>
      <vt:lpstr>Reminders</vt:lpstr>
      <vt:lpstr>Communication</vt:lpstr>
      <vt:lpstr>Do you have 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Naomi Sowerbutts</dc:creator>
  <cp:lastModifiedBy>Naomi Sowerbutts</cp:lastModifiedBy>
  <cp:revision>2</cp:revision>
  <dcterms:created xsi:type="dcterms:W3CDTF">2022-09-11T11:27:37Z</dcterms:created>
  <dcterms:modified xsi:type="dcterms:W3CDTF">2022-09-11T17:30:40Z</dcterms:modified>
</cp:coreProperties>
</file>