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D9EA-AB92-8F7F-DE53-C5DEBCE14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C6922-DD42-1A10-CF7E-B76E455A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C4C9-35C2-2395-3726-89098D19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E7CDC-9652-65DC-20F5-FCD4CCF4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31F86-5FBC-3680-701B-AB28B6B8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2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DB1C-DAFA-B46C-FCF6-1B08886D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132F4-6339-E67D-7B9D-52B18A2CC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3B92-01C3-C336-7B93-F692E1A3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D7185-0F50-D7D9-240F-E98DF475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1B76-DA7E-6742-92E2-E08917B4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8E4F7-2604-0B06-4BC2-166BF9F18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B1DA-5D29-0385-683C-6411084B1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306D2-4EE9-2622-F398-CA706438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48E9-CE75-C0B1-2288-037D91DA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22CC-5472-F179-F6A1-28F5F269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0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99DB-FF14-81EC-A1C9-990B2243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29346-E1E6-5FC5-0B4D-CB1545FF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0E38-EDF2-46CF-F164-AA017187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6EB61-D095-1CCF-3005-2BE4E4B9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ED453-4891-0ADD-DBDA-CBC48915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64FD-2A68-B29E-36DC-7BEDAAD0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7F71B-4B14-119B-8B02-F81285DD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7D35-E114-173F-7BB3-287F5753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1D58-3093-3A56-716A-2E85D7D4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476E-1B30-5796-4953-878483A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DD3C-8F56-84EF-6057-DDFA3927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6E279-43F9-909B-4FEF-8FAE1BA7C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642E7-E0AF-12C3-9C5A-5A7B6540E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BE1DC-E6BB-500E-BBC9-5AACA945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D683A-B085-4669-9442-43987EE2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88FCC-103D-8B2D-2094-55352D17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1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3B7B-4D2F-E31C-D858-6B0731C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CEB93-6528-9AF5-FA3F-B69ECE39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12E2-A4DB-315F-CC6C-C00FABE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F09B5-A8B3-3CD3-1187-4123EE20D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39856-570C-7009-874A-F4464FAA1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90B70-5112-C925-081A-3E2C1DFB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A63F5-7562-6896-F2B0-17CF9876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7E7AE-2F1A-D31D-4C8A-7994402E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9DD7-30F6-C48D-AB6A-A45CEC70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1D15D-56E0-C057-6A29-4A836B8E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B5C9A-32D9-D7B5-8828-FB35CE53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3AC03-F44C-06DA-CA9A-96F68CE8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7A941-4042-9CC5-AB07-FFF6AE1D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282CE-C543-1C03-7102-82312788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E6E00-173A-03A7-123A-A287BA2B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2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177F-6512-DA96-F5F5-763E23DD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08BE-F478-CBEF-B5D6-6B9A5B04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9D565-5B2C-1E8C-E91E-D3A1AE52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3E09-4FA4-A5FA-31D3-333E7C0D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4D77-7B10-6751-5938-A31EFE40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C6D4E-E613-42AA-B6E0-E45C35AF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BF6C-5A9C-7D1F-EB5E-111636C0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7F096-18C6-9131-D7E1-7C1DB67D7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17460-14F4-BAA6-CC03-0F7AB65A5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7BC48-6E45-4929-A9DF-E652187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1F530-AEA8-B1CB-3773-3ABC2E1C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5B825-4A8D-54A9-F72F-2C70D3FF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CE88A-A788-97AA-6462-7458C32D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C4B7-7E30-EC98-DCE9-CDF30096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BF2D7-78F8-86F4-1B1B-72996FF0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9E47-67D8-4096-B36C-33DBD3158604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8A59-F2EA-7DB6-A78B-5986BAB3A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4ACA3-B811-FF30-BB23-7CAD43E2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81CE-49D1-431C-931F-AB53C32C9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4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9F127D-C68D-F673-7AE2-FB9D71D0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64" y="1456319"/>
            <a:ext cx="4968671" cy="51287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26F381-15A2-C43F-A35C-8ED77BD2D4E8}"/>
              </a:ext>
            </a:extLst>
          </p:cNvPr>
          <p:cNvSpPr/>
          <p:nvPr/>
        </p:nvSpPr>
        <p:spPr>
          <a:xfrm>
            <a:off x="1273431" y="2266345"/>
            <a:ext cx="519012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</a:t>
            </a:r>
          </a:p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Hodder Class</a:t>
            </a:r>
          </a:p>
        </p:txBody>
      </p:sp>
    </p:spTree>
    <p:extLst>
      <p:ext uri="{BB962C8B-B14F-4D97-AF65-F5344CB8AC3E}">
        <p14:creationId xmlns:p14="http://schemas.microsoft.com/office/powerpoint/2010/main" val="62865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47703-74FF-E237-D50C-4AECB439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4" y="468373"/>
            <a:ext cx="8672312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urriculum challenge…renewed">
            <a:extLst>
              <a:ext uri="{FF2B5EF4-FFF2-40B4-BE49-F238E27FC236}">
                <a16:creationId xmlns:a16="http://schemas.microsoft.com/office/drawing/2014/main" id="{C2F057B9-AF87-8B7C-5EBF-632E7FE5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8" y="2796988"/>
            <a:ext cx="5597401" cy="38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C85FF-096E-AF94-55DB-E0D0D9D0EEF0}"/>
              </a:ext>
            </a:extLst>
          </p:cNvPr>
          <p:cNvSpPr txBox="1"/>
          <p:nvPr/>
        </p:nvSpPr>
        <p:spPr>
          <a:xfrm>
            <a:off x="1013012" y="1403088"/>
            <a:ext cx="40030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Autumn Term – Explorers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Significant people</a:t>
            </a:r>
          </a:p>
          <a:p>
            <a:pPr marL="285750" indent="-285750">
              <a:buFontTx/>
              <a:buChar char="-"/>
            </a:pPr>
            <a:r>
              <a:rPr lang="en-GB" dirty="0"/>
              <a:t>Living things and their habitats</a:t>
            </a:r>
          </a:p>
          <a:p>
            <a:pPr marL="285750" indent="-285750">
              <a:buFontTx/>
              <a:buChar char="-"/>
            </a:pPr>
            <a:r>
              <a:rPr lang="en-GB" dirty="0"/>
              <a:t>Small area in a non-European country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Spring Term – Highway Rat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The United Kingdom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Farming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Animal – humans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Summer Term – Fire! Fire!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Events beyond living memory</a:t>
            </a:r>
          </a:p>
          <a:p>
            <a:pPr marL="285750" indent="-285750">
              <a:buFontTx/>
              <a:buChar char="-"/>
            </a:pPr>
            <a:r>
              <a:rPr lang="en-GB" dirty="0"/>
              <a:t>Animals – survival and growth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4371C-2E85-4FBA-2DA8-37F41755449F}"/>
              </a:ext>
            </a:extLst>
          </p:cNvPr>
          <p:cNvSpPr/>
          <p:nvPr/>
        </p:nvSpPr>
        <p:spPr>
          <a:xfrm>
            <a:off x="4279225" y="636512"/>
            <a:ext cx="329288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41972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91992-7C62-0C16-09B4-C702C9422B69}"/>
              </a:ext>
            </a:extLst>
          </p:cNvPr>
          <p:cNvSpPr/>
          <p:nvPr/>
        </p:nvSpPr>
        <p:spPr>
          <a:xfrm>
            <a:off x="2131750" y="636512"/>
            <a:ext cx="758784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Phonics screening – Year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3B71-4C57-FF5C-D9FC-A50582EEC9BD}"/>
              </a:ext>
            </a:extLst>
          </p:cNvPr>
          <p:cNvSpPr txBox="1"/>
          <p:nvPr/>
        </p:nvSpPr>
        <p:spPr>
          <a:xfrm>
            <a:off x="1013012" y="155984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E1B72-BA22-DF2D-B75C-358A49D22B7B}"/>
              </a:ext>
            </a:extLst>
          </p:cNvPr>
          <p:cNvSpPr txBox="1"/>
          <p:nvPr/>
        </p:nvSpPr>
        <p:spPr>
          <a:xfrm>
            <a:off x="1013012" y="2420454"/>
            <a:ext cx="54343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June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Testing children’s ability to segment and blend words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Class teacher administers the test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Pass rate 32/40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Test results will be given in end of year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FC85-6803-8C3E-35CD-3A7E3561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47" y="2045007"/>
            <a:ext cx="3726566" cy="46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91992-7C62-0C16-09B4-C702C9422B69}"/>
              </a:ext>
            </a:extLst>
          </p:cNvPr>
          <p:cNvSpPr/>
          <p:nvPr/>
        </p:nvSpPr>
        <p:spPr>
          <a:xfrm>
            <a:off x="3785188" y="636512"/>
            <a:ext cx="428098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Reading </a:t>
            </a:r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3B71-4C57-FF5C-D9FC-A50582EEC9BD}"/>
              </a:ext>
            </a:extLst>
          </p:cNvPr>
          <p:cNvSpPr txBox="1"/>
          <p:nvPr/>
        </p:nvSpPr>
        <p:spPr>
          <a:xfrm>
            <a:off x="1013012" y="155984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E1B72-BA22-DF2D-B75C-358A49D22B7B}"/>
              </a:ext>
            </a:extLst>
          </p:cNvPr>
          <p:cNvSpPr txBox="1"/>
          <p:nvPr/>
        </p:nvSpPr>
        <p:spPr>
          <a:xfrm>
            <a:off x="1013012" y="1958789"/>
            <a:ext cx="4625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Children will get one book at a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Book changing days – Monday and Thursday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6BD21-C87D-397A-0A85-0686367D6913}"/>
              </a:ext>
            </a:extLst>
          </p:cNvPr>
          <p:cNvSpPr/>
          <p:nvPr/>
        </p:nvSpPr>
        <p:spPr>
          <a:xfrm>
            <a:off x="4602238" y="3711321"/>
            <a:ext cx="264687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Spellings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6D7D9-878F-8458-71F8-A78816384C7D}"/>
              </a:ext>
            </a:extLst>
          </p:cNvPr>
          <p:cNvSpPr txBox="1"/>
          <p:nvPr/>
        </p:nvSpPr>
        <p:spPr>
          <a:xfrm>
            <a:off x="1165412" y="5065008"/>
            <a:ext cx="9323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Year 2 have a spelling book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Children will get spellings for the week on a Friday and have a spelling test the following Friday</a:t>
            </a:r>
          </a:p>
        </p:txBody>
      </p:sp>
      <p:pic>
        <p:nvPicPr>
          <p:cNvPr id="6150" name="Picture 6" descr="Bookworm Clipart Free - Bookworm Clipart, HD Png Download , Transparent Png  Image - PNGitem">
            <a:extLst>
              <a:ext uri="{FF2B5EF4-FFF2-40B4-BE49-F238E27FC236}">
                <a16:creationId xmlns:a16="http://schemas.microsoft.com/office/drawing/2014/main" id="{0D9AD52C-7F66-973D-E5B4-E7A7959C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46" y="460704"/>
            <a:ext cx="3124667" cy="34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3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91992-7C62-0C16-09B4-C702C9422B69}"/>
              </a:ext>
            </a:extLst>
          </p:cNvPr>
          <p:cNvSpPr/>
          <p:nvPr/>
        </p:nvSpPr>
        <p:spPr>
          <a:xfrm>
            <a:off x="5020235" y="636512"/>
            <a:ext cx="166743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3B71-4C57-FF5C-D9FC-A50582EEC9BD}"/>
              </a:ext>
            </a:extLst>
          </p:cNvPr>
          <p:cNvSpPr txBox="1"/>
          <p:nvPr/>
        </p:nvSpPr>
        <p:spPr>
          <a:xfrm>
            <a:off x="1013012" y="155984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E1B72-BA22-DF2D-B75C-358A49D22B7B}"/>
              </a:ext>
            </a:extLst>
          </p:cNvPr>
          <p:cNvSpPr txBox="1"/>
          <p:nvPr/>
        </p:nvSpPr>
        <p:spPr>
          <a:xfrm>
            <a:off x="1013012" y="2206173"/>
            <a:ext cx="307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Every Monday and Tuesday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91992-7C62-0C16-09B4-C702C9422B69}"/>
              </a:ext>
            </a:extLst>
          </p:cNvPr>
          <p:cNvSpPr/>
          <p:nvPr/>
        </p:nvSpPr>
        <p:spPr>
          <a:xfrm>
            <a:off x="3968419" y="3492922"/>
            <a:ext cx="377106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Times tables </a:t>
            </a:r>
            <a:endParaRPr lang="en-US" sz="5400" dirty="0">
              <a:ln w="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E1B72-BA22-DF2D-B75C-358A49D22B7B}"/>
              </a:ext>
            </a:extLst>
          </p:cNvPr>
          <p:cNvSpPr txBox="1"/>
          <p:nvPr/>
        </p:nvSpPr>
        <p:spPr>
          <a:xfrm>
            <a:off x="1013012" y="5149003"/>
            <a:ext cx="415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Every </a:t>
            </a:r>
            <a:r>
              <a:rPr lang="en-GB" dirty="0" smtClean="0"/>
              <a:t>Friday – small test- 2s, 5s and 10s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2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91992-7C62-0C16-09B4-C702C9422B69}"/>
              </a:ext>
            </a:extLst>
          </p:cNvPr>
          <p:cNvSpPr/>
          <p:nvPr/>
        </p:nvSpPr>
        <p:spPr>
          <a:xfrm>
            <a:off x="2384612" y="451847"/>
            <a:ext cx="688489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 rules and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3B71-4C57-FF5C-D9FC-A50582EEC9BD}"/>
              </a:ext>
            </a:extLst>
          </p:cNvPr>
          <p:cNvSpPr txBox="1"/>
          <p:nvPr/>
        </p:nvSpPr>
        <p:spPr>
          <a:xfrm>
            <a:off x="1013012" y="1559842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E1B72-BA22-DF2D-B75C-358A49D22B7B}"/>
              </a:ext>
            </a:extLst>
          </p:cNvPr>
          <p:cNvSpPr txBox="1"/>
          <p:nvPr/>
        </p:nvSpPr>
        <p:spPr>
          <a:xfrm>
            <a:off x="1013012" y="2493044"/>
            <a:ext cx="80293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Aim for the gold star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Class dojo points – reward when reach 20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Headteachers award – every Friday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In our class we… are kind, are helpful, are good listeners and always try our best!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050" name="Picture 2" descr="Free Gold Star Images, Download Free Gold Star Images png images, Free  ClipArts on Clipart Library">
            <a:extLst>
              <a:ext uri="{FF2B5EF4-FFF2-40B4-BE49-F238E27FC236}">
                <a16:creationId xmlns:a16="http://schemas.microsoft.com/office/drawing/2014/main" id="{C2EC0387-7D7D-D01F-6C4E-BB18CAEE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76" y="4271682"/>
            <a:ext cx="2236975" cy="22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ass Dojo | Rawcliffe Bridge and Rawcliffe Primary Schools">
            <a:extLst>
              <a:ext uri="{FF2B5EF4-FFF2-40B4-BE49-F238E27FC236}">
                <a16:creationId xmlns:a16="http://schemas.microsoft.com/office/drawing/2014/main" id="{72E59B18-41F7-781C-3F1F-5BB62EC4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8" y="5078367"/>
            <a:ext cx="2038912" cy="16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lver Star PNG Image | Silver stars, Stars, Star tattoos">
            <a:extLst>
              <a:ext uri="{FF2B5EF4-FFF2-40B4-BE49-F238E27FC236}">
                <a16:creationId xmlns:a16="http://schemas.microsoft.com/office/drawing/2014/main" id="{0E6CDFDC-5DAC-2F93-FE06-7AB8D94C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45" y="3797897"/>
            <a:ext cx="1184462" cy="9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185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England</dc:creator>
  <cp:lastModifiedBy>Sophie England</cp:lastModifiedBy>
  <cp:revision>14</cp:revision>
  <dcterms:created xsi:type="dcterms:W3CDTF">2022-09-11T15:12:28Z</dcterms:created>
  <dcterms:modified xsi:type="dcterms:W3CDTF">2023-03-16T19:37:01Z</dcterms:modified>
</cp:coreProperties>
</file>